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6"/>
  </p:notesMasterIdLst>
  <p:sldIdLst>
    <p:sldId id="256" r:id="rId2"/>
    <p:sldId id="300" r:id="rId3"/>
    <p:sldId id="258" r:id="rId4"/>
    <p:sldId id="260" r:id="rId5"/>
    <p:sldId id="301" r:id="rId6"/>
    <p:sldId id="302" r:id="rId7"/>
    <p:sldId id="262" r:id="rId8"/>
    <p:sldId id="266" r:id="rId9"/>
    <p:sldId id="306" r:id="rId10"/>
    <p:sldId id="261" r:id="rId11"/>
    <p:sldId id="259" r:id="rId12"/>
    <p:sldId id="307" r:id="rId13"/>
    <p:sldId id="308" r:id="rId14"/>
    <p:sldId id="309" r:id="rId15"/>
    <p:sldId id="310" r:id="rId16"/>
    <p:sldId id="311" r:id="rId17"/>
    <p:sldId id="312" r:id="rId18"/>
    <p:sldId id="313" r:id="rId19"/>
    <p:sldId id="304" r:id="rId20"/>
    <p:sldId id="314" r:id="rId21"/>
    <p:sldId id="315" r:id="rId22"/>
    <p:sldId id="316" r:id="rId23"/>
    <p:sldId id="305" r:id="rId24"/>
    <p:sldId id="278" r:id="rId25"/>
  </p:sldIdLst>
  <p:sldSz cx="9144000" cy="5143500" type="screen16x9"/>
  <p:notesSz cx="6858000" cy="9144000"/>
  <p:embeddedFontLst>
    <p:embeddedFont>
      <p:font typeface="Aldrich" panose="020B0604020202020204" charset="0"/>
      <p:regular r:id="rId27"/>
    </p:embeddedFont>
    <p:embeddedFont>
      <p:font typeface="Didact Gothic"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82AC9E-57C8-484D-8514-20AF5D3D39A0}">
  <a:tblStyle styleId="{2682AC9E-57C8-484D-8514-20AF5D3D39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4660"/>
  </p:normalViewPr>
  <p:slideViewPr>
    <p:cSldViewPr snapToGrid="0">
      <p:cViewPr varScale="1">
        <p:scale>
          <a:sx n="111" d="100"/>
          <a:sy n="111"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3de5052a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3de5052a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745d1862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745d1862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730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786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9fa85cf4fd_0_4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9fa85cf4fd_0_4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50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a71291a826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a71291a82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33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71291a82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71291a82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15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fa85cf4fd_0_4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fa85cf4fd_0_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71291a82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71291a82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71291a82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71291a82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68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31662" y="4536065"/>
              <a:ext cx="477978" cy="102941"/>
            </a:xfrm>
            <a:custGeom>
              <a:avLst/>
              <a:gdLst/>
              <a:ahLst/>
              <a:cxnLst/>
              <a:rect l="l" t="t" r="r" b="b"/>
              <a:pathLst>
                <a:path w="19743" h="4252" extrusionOk="0">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7228313" y="-114309"/>
            <a:ext cx="1915697" cy="4616272"/>
            <a:chOff x="7899913" y="-114309"/>
            <a:chExt cx="1915697" cy="4616272"/>
          </a:xfrm>
        </p:grpSpPr>
        <p:sp>
          <p:nvSpPr>
            <p:cNvPr id="53" name="Google Shape;53;p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99913"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2900" y="114300"/>
                <a:ext cx="10849790" cy="6172288"/>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366" y="4975819"/>
                <a:ext cx="9247851" cy="70229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avLst/>
                <a:gdLst/>
                <a:ahLst/>
                <a:cxnLst/>
                <a:rect l="l" t="t" r="r" b="b"/>
                <a:pathLst>
                  <a:path w="139504" h="82566" extrusionOk="0">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37231" y="669547"/>
                <a:ext cx="6641936" cy="3758421"/>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92433" y="2437258"/>
                <a:ext cx="1255241" cy="1293977"/>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2433" y="2080949"/>
                <a:ext cx="872414" cy="927685"/>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95597" y="538196"/>
                <a:ext cx="1018840" cy="770425"/>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87775" y="3862589"/>
                <a:ext cx="922622" cy="696787"/>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919134" y="3972072"/>
                <a:ext cx="792932" cy="58730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02324" y="538196"/>
                <a:ext cx="803321" cy="587255"/>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19396" y="538196"/>
                <a:ext cx="1167365" cy="8958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20631" y="777083"/>
                <a:ext cx="811715" cy="78834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92433" y="3464445"/>
                <a:ext cx="811766" cy="788347"/>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8064" y="3597841"/>
                <a:ext cx="1236355" cy="961533"/>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1593150" y="849350"/>
            <a:ext cx="59577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5200"/>
              <a:buNone/>
              <a:defRPr sz="45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a:endParaRPr/>
          </a:p>
        </p:txBody>
      </p:sp>
      <p:sp>
        <p:nvSpPr>
          <p:cNvPr id="93" name="Google Shape;93;p2"/>
          <p:cNvSpPr txBox="1">
            <a:spLocks noGrp="1"/>
          </p:cNvSpPr>
          <p:nvPr>
            <p:ph type="subTitle" idx="1"/>
          </p:nvPr>
        </p:nvSpPr>
        <p:spPr>
          <a:xfrm>
            <a:off x="2254050" y="2862700"/>
            <a:ext cx="4635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rot="-617154" flipH="1">
              <a:off x="575967" y="402323"/>
              <a:ext cx="1053440" cy="2450002"/>
              <a:chOff x="3817855" y="1437512"/>
              <a:chExt cx="541146" cy="1128254"/>
            </a:xfrm>
          </p:grpSpPr>
          <p:sp>
            <p:nvSpPr>
              <p:cNvPr id="96" name="Google Shape;96;p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433"/>
        <p:cNvGrpSpPr/>
        <p:nvPr/>
      </p:nvGrpSpPr>
      <p:grpSpPr>
        <a:xfrm>
          <a:off x="0" y="0"/>
          <a:ext cx="0" cy="0"/>
          <a:chOff x="0" y="0"/>
          <a:chExt cx="0" cy="0"/>
        </a:xfrm>
      </p:grpSpPr>
      <p:cxnSp>
        <p:nvCxnSpPr>
          <p:cNvPr id="434" name="Google Shape;434;p22"/>
          <p:cNvCxnSpPr/>
          <p:nvPr/>
        </p:nvCxnSpPr>
        <p:spPr>
          <a:xfrm rot="10800000">
            <a:off x="447750" y="4895850"/>
            <a:ext cx="1133400" cy="0"/>
          </a:xfrm>
          <a:prstGeom prst="straightConnector1">
            <a:avLst/>
          </a:prstGeom>
          <a:noFill/>
          <a:ln w="19050" cap="flat" cmpd="sng">
            <a:solidFill>
              <a:schemeClr val="accent5"/>
            </a:solidFill>
            <a:prstDash val="solid"/>
            <a:round/>
            <a:headEnd type="none" w="med" len="med"/>
            <a:tailEnd type="none" w="med" len="med"/>
          </a:ln>
        </p:spPr>
      </p:cxnSp>
      <p:grpSp>
        <p:nvGrpSpPr>
          <p:cNvPr id="435" name="Google Shape;435;p22"/>
          <p:cNvGrpSpPr/>
          <p:nvPr/>
        </p:nvGrpSpPr>
        <p:grpSpPr>
          <a:xfrm flipH="1">
            <a:off x="-47478" y="2136847"/>
            <a:ext cx="1179753" cy="2854241"/>
            <a:chOff x="7907551" y="-114309"/>
            <a:chExt cx="1908059" cy="4616272"/>
          </a:xfrm>
        </p:grpSpPr>
        <p:sp>
          <p:nvSpPr>
            <p:cNvPr id="436" name="Google Shape;436;p2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2"/>
          <p:cNvSpPr/>
          <p:nvPr/>
        </p:nvSpPr>
        <p:spPr>
          <a:xfrm flipH="1">
            <a:off x="6758010"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2"/>
          <p:cNvGrpSpPr/>
          <p:nvPr/>
        </p:nvGrpSpPr>
        <p:grpSpPr>
          <a:xfrm flipH="1">
            <a:off x="8058686" y="457200"/>
            <a:ext cx="1385931" cy="2705253"/>
            <a:chOff x="409722" y="228600"/>
            <a:chExt cx="1385931" cy="2705253"/>
          </a:xfrm>
        </p:grpSpPr>
        <p:grpSp>
          <p:nvGrpSpPr>
            <p:cNvPr id="454" name="Google Shape;454;p22"/>
            <p:cNvGrpSpPr/>
            <p:nvPr/>
          </p:nvGrpSpPr>
          <p:grpSpPr>
            <a:xfrm rot="-617154" flipH="1">
              <a:off x="575967" y="402323"/>
              <a:ext cx="1053440" cy="2450002"/>
              <a:chOff x="3817855" y="1437512"/>
              <a:chExt cx="541146" cy="1128254"/>
            </a:xfrm>
          </p:grpSpPr>
          <p:sp>
            <p:nvSpPr>
              <p:cNvPr id="455" name="Google Shape;455;p2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2"/>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458"/>
        <p:cNvGrpSpPr/>
        <p:nvPr/>
      </p:nvGrpSpPr>
      <p:grpSpPr>
        <a:xfrm>
          <a:off x="0" y="0"/>
          <a:ext cx="0" cy="0"/>
          <a:chOff x="0" y="0"/>
          <a:chExt cx="0" cy="0"/>
        </a:xfrm>
      </p:grpSpPr>
      <p:grpSp>
        <p:nvGrpSpPr>
          <p:cNvPr id="459" name="Google Shape;459;p23"/>
          <p:cNvGrpSpPr/>
          <p:nvPr/>
        </p:nvGrpSpPr>
        <p:grpSpPr>
          <a:xfrm flipH="1">
            <a:off x="-24431" y="-6"/>
            <a:ext cx="9169628" cy="5143518"/>
            <a:chOff x="-1204" y="-6"/>
            <a:chExt cx="9169628" cy="5143518"/>
          </a:xfrm>
        </p:grpSpPr>
        <p:sp>
          <p:nvSpPr>
            <p:cNvPr id="460" name="Google Shape;460;p2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7144668"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743289"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rot="10800000">
              <a:off x="-1204"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3"/>
          <p:cNvGrpSpPr/>
          <p:nvPr/>
        </p:nvGrpSpPr>
        <p:grpSpPr>
          <a:xfrm>
            <a:off x="4281415" y="75177"/>
            <a:ext cx="581170" cy="125403"/>
            <a:chOff x="4685288" y="186288"/>
            <a:chExt cx="419375" cy="90485"/>
          </a:xfrm>
        </p:grpSpPr>
        <p:sp>
          <p:nvSpPr>
            <p:cNvPr id="467" name="Google Shape;467;p2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3"/>
            <p:cNvGrpSpPr/>
            <p:nvPr/>
          </p:nvGrpSpPr>
          <p:grpSpPr>
            <a:xfrm>
              <a:off x="4685288" y="186300"/>
              <a:ext cx="419375" cy="90473"/>
              <a:chOff x="4390000" y="182175"/>
              <a:chExt cx="419375" cy="90473"/>
            </a:xfrm>
          </p:grpSpPr>
          <p:sp>
            <p:nvSpPr>
              <p:cNvPr id="469" name="Google Shape;469;p2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 name="Google Shape;471;p23"/>
          <p:cNvGrpSpPr/>
          <p:nvPr/>
        </p:nvGrpSpPr>
        <p:grpSpPr>
          <a:xfrm rot="-1102275">
            <a:off x="239301" y="2899434"/>
            <a:ext cx="541146" cy="2225370"/>
            <a:chOff x="871338" y="1945155"/>
            <a:chExt cx="247109" cy="1016148"/>
          </a:xfrm>
        </p:grpSpPr>
        <p:sp>
          <p:nvSpPr>
            <p:cNvPr id="472" name="Google Shape;472;p23"/>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3"/>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MAIN_POINT_1">
    <p:bg>
      <p:bgPr>
        <a:solidFill>
          <a:schemeClr val="accent2"/>
        </a:solidFill>
        <a:effectLst/>
      </p:bgPr>
    </p:bg>
    <p:spTree>
      <p:nvGrpSpPr>
        <p:cNvPr id="1" name="Shape 476"/>
        <p:cNvGrpSpPr/>
        <p:nvPr/>
      </p:nvGrpSpPr>
      <p:grpSpPr>
        <a:xfrm>
          <a:off x="0" y="0"/>
          <a:ext cx="0" cy="0"/>
          <a:chOff x="0" y="0"/>
          <a:chExt cx="0" cy="0"/>
        </a:xfrm>
      </p:grpSpPr>
      <p:grpSp>
        <p:nvGrpSpPr>
          <p:cNvPr id="477" name="Google Shape;477;p24"/>
          <p:cNvGrpSpPr/>
          <p:nvPr/>
        </p:nvGrpSpPr>
        <p:grpSpPr>
          <a:xfrm>
            <a:off x="319043" y="283350"/>
            <a:ext cx="8505900" cy="4576800"/>
            <a:chOff x="319043" y="283350"/>
            <a:chExt cx="8505900" cy="4576800"/>
          </a:xfrm>
        </p:grpSpPr>
        <p:sp>
          <p:nvSpPr>
            <p:cNvPr id="478" name="Google Shape;478;p24"/>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rot="10800000">
              <a:off x="5767286"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10800000">
              <a:off x="6640281"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4"/>
          <p:cNvGrpSpPr/>
          <p:nvPr/>
        </p:nvGrpSpPr>
        <p:grpSpPr>
          <a:xfrm>
            <a:off x="4281415" y="375214"/>
            <a:ext cx="581170" cy="125403"/>
            <a:chOff x="4685288" y="186288"/>
            <a:chExt cx="419375" cy="90485"/>
          </a:xfrm>
        </p:grpSpPr>
        <p:sp>
          <p:nvSpPr>
            <p:cNvPr id="485" name="Google Shape;485;p2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4"/>
            <p:cNvGrpSpPr/>
            <p:nvPr/>
          </p:nvGrpSpPr>
          <p:grpSpPr>
            <a:xfrm>
              <a:off x="4685288" y="186300"/>
              <a:ext cx="419375" cy="90473"/>
              <a:chOff x="4390000" y="182175"/>
              <a:chExt cx="419375" cy="90473"/>
            </a:xfrm>
          </p:grpSpPr>
          <p:sp>
            <p:nvSpPr>
              <p:cNvPr id="487" name="Google Shape;487;p2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2"/>
        <p:cNvGrpSpPr/>
        <p:nvPr/>
      </p:nvGrpSpPr>
      <p:grpSpPr>
        <a:xfrm>
          <a:off x="0" y="0"/>
          <a:ext cx="0" cy="0"/>
          <a:chOff x="0" y="0"/>
          <a:chExt cx="0" cy="0"/>
        </a:xfrm>
      </p:grpSpPr>
      <p:sp>
        <p:nvSpPr>
          <p:cNvPr id="163" name="Google Shape;163;p6"/>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6"/>
          <p:cNvGrpSpPr/>
          <p:nvPr/>
        </p:nvGrpSpPr>
        <p:grpSpPr>
          <a:xfrm>
            <a:off x="4281415" y="75177"/>
            <a:ext cx="581170" cy="125403"/>
            <a:chOff x="4685288" y="186288"/>
            <a:chExt cx="419375" cy="90485"/>
          </a:xfrm>
        </p:grpSpPr>
        <p:sp>
          <p:nvSpPr>
            <p:cNvPr id="165" name="Google Shape;165;p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6"/>
            <p:cNvGrpSpPr/>
            <p:nvPr/>
          </p:nvGrpSpPr>
          <p:grpSpPr>
            <a:xfrm>
              <a:off x="4685288" y="186300"/>
              <a:ext cx="419375" cy="90473"/>
              <a:chOff x="4390000" y="182175"/>
              <a:chExt cx="419375" cy="90473"/>
            </a:xfrm>
          </p:grpSpPr>
          <p:sp>
            <p:nvSpPr>
              <p:cNvPr id="167" name="Google Shape;167;p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6"/>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0" name="Google Shape;170;p6"/>
          <p:cNvGrpSpPr/>
          <p:nvPr/>
        </p:nvGrpSpPr>
        <p:grpSpPr>
          <a:xfrm rot="-9602805" flipH="1">
            <a:off x="29343" y="129067"/>
            <a:ext cx="1386120" cy="2705624"/>
            <a:chOff x="409722" y="228600"/>
            <a:chExt cx="1385931" cy="2705253"/>
          </a:xfrm>
        </p:grpSpPr>
        <p:grpSp>
          <p:nvGrpSpPr>
            <p:cNvPr id="171" name="Google Shape;171;p6"/>
            <p:cNvGrpSpPr/>
            <p:nvPr/>
          </p:nvGrpSpPr>
          <p:grpSpPr>
            <a:xfrm rot="-617154" flipH="1">
              <a:off x="575967" y="402323"/>
              <a:ext cx="1053440" cy="2450002"/>
              <a:chOff x="3817855" y="1437512"/>
              <a:chExt cx="541146" cy="1128254"/>
            </a:xfrm>
          </p:grpSpPr>
          <p:sp>
            <p:nvSpPr>
              <p:cNvPr id="172" name="Google Shape;172;p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6"/>
          <p:cNvGrpSpPr/>
          <p:nvPr/>
        </p:nvGrpSpPr>
        <p:grpSpPr>
          <a:xfrm>
            <a:off x="-9513" y="2"/>
            <a:ext cx="9177947" cy="4737094"/>
            <a:chOff x="-9513" y="2"/>
            <a:chExt cx="9177947" cy="4737094"/>
          </a:xfrm>
        </p:grpSpPr>
        <p:sp>
          <p:nvSpPr>
            <p:cNvPr id="176" name="Google Shape;176;p6"/>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66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110;p3"/>
          <p:cNvSpPr txBox="1">
            <a:spLocks noGrp="1"/>
          </p:cNvSpPr>
          <p:nvPr>
            <p:ph type="ctrTitle"/>
          </p:nvPr>
        </p:nvSpPr>
        <p:spPr>
          <a:xfrm>
            <a:off x="2492100" y="2123475"/>
            <a:ext cx="4159800" cy="1124400"/>
          </a:xfrm>
          <a:prstGeom prst="rect">
            <a:avLst/>
          </a:prstGeom>
        </p:spPr>
        <p:txBody>
          <a:bodyPr spcFirstLastPara="1" wrap="square" lIns="0" tIns="0" rIns="0" bIns="0" anchor="b" anchorCtr="0">
            <a:noAutofit/>
          </a:bodyPr>
          <a:lstStyle>
            <a:lvl1pPr lvl="0" algn="ctr" rtl="0">
              <a:spcBef>
                <a:spcPts val="0"/>
              </a:spcBef>
              <a:spcAft>
                <a:spcPts val="0"/>
              </a:spcAft>
              <a:buSzPts val="8000"/>
              <a:buNone/>
              <a:defRPr sz="50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11" name="Google Shape;111;p3"/>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3"/>
          <p:cNvSpPr txBox="1">
            <a:spLocks noGrp="1"/>
          </p:cNvSpPr>
          <p:nvPr>
            <p:ph type="title" idx="2" hasCustomPrompt="1"/>
          </p:nvPr>
        </p:nvSpPr>
        <p:spPr>
          <a:xfrm>
            <a:off x="2492100" y="1483386"/>
            <a:ext cx="4159800" cy="7047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70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grpSp>
        <p:nvGrpSpPr>
          <p:cNvPr id="195" name="Google Shape;195;p9"/>
          <p:cNvGrpSpPr/>
          <p:nvPr/>
        </p:nvGrpSpPr>
        <p:grpSpPr>
          <a:xfrm>
            <a:off x="-9513" y="-6"/>
            <a:ext cx="9177947" cy="5143519"/>
            <a:chOff x="-9513" y="-6"/>
            <a:chExt cx="9177947" cy="5143519"/>
          </a:xfrm>
        </p:grpSpPr>
        <p:sp>
          <p:nvSpPr>
            <p:cNvPr id="196" name="Google Shape;196;p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9"/>
          <p:cNvSpPr txBox="1">
            <a:spLocks noGrp="1"/>
          </p:cNvSpPr>
          <p:nvPr>
            <p:ph type="ctrTitle"/>
          </p:nvPr>
        </p:nvSpPr>
        <p:spPr>
          <a:xfrm>
            <a:off x="4969070" y="1686150"/>
            <a:ext cx="3441000" cy="4269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204" name="Google Shape;204;p9"/>
          <p:cNvGrpSpPr/>
          <p:nvPr/>
        </p:nvGrpSpPr>
        <p:grpSpPr>
          <a:xfrm>
            <a:off x="4281415" y="75177"/>
            <a:ext cx="581170" cy="125403"/>
            <a:chOff x="4685288" y="186288"/>
            <a:chExt cx="419375" cy="90485"/>
          </a:xfrm>
        </p:grpSpPr>
        <p:sp>
          <p:nvSpPr>
            <p:cNvPr id="205" name="Google Shape;205;p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a:off x="4685288" y="186300"/>
              <a:ext cx="419375" cy="90473"/>
              <a:chOff x="4390000" y="182175"/>
              <a:chExt cx="419375" cy="90473"/>
            </a:xfrm>
          </p:grpSpPr>
          <p:sp>
            <p:nvSpPr>
              <p:cNvPr id="207" name="Google Shape;207;p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 name="Google Shape;209;p9"/>
          <p:cNvSpPr txBox="1">
            <a:spLocks noGrp="1"/>
          </p:cNvSpPr>
          <p:nvPr>
            <p:ph type="subTitle" idx="1"/>
          </p:nvPr>
        </p:nvSpPr>
        <p:spPr>
          <a:xfrm>
            <a:off x="4876800" y="2313025"/>
            <a:ext cx="3029100" cy="122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228"/>
        <p:cNvGrpSpPr/>
        <p:nvPr/>
      </p:nvGrpSpPr>
      <p:grpSpPr>
        <a:xfrm>
          <a:off x="0" y="0"/>
          <a:ext cx="0" cy="0"/>
          <a:chOff x="0" y="0"/>
          <a:chExt cx="0" cy="0"/>
        </a:xfrm>
      </p:grpSpPr>
      <p:grpSp>
        <p:nvGrpSpPr>
          <p:cNvPr id="229" name="Google Shape;229;p13"/>
          <p:cNvGrpSpPr/>
          <p:nvPr/>
        </p:nvGrpSpPr>
        <p:grpSpPr>
          <a:xfrm>
            <a:off x="-9513" y="-6"/>
            <a:ext cx="9177947" cy="5143519"/>
            <a:chOff x="-9513" y="-6"/>
            <a:chExt cx="9177947" cy="5143519"/>
          </a:xfrm>
        </p:grpSpPr>
        <p:sp>
          <p:nvSpPr>
            <p:cNvPr id="230" name="Google Shape;230;p1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flipH="1">
              <a:off x="109125"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flipH="1">
              <a:off x="1100819"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flipH="1">
              <a:off x="6750722"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10800000" flipH="1">
              <a:off x="8024650" y="24328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flipH="1">
              <a:off x="8024650" y="2598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flipH="1">
              <a:off x="-9513" y="26003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3"/>
          <p:cNvGrpSpPr/>
          <p:nvPr/>
        </p:nvGrpSpPr>
        <p:grpSpPr>
          <a:xfrm>
            <a:off x="4281415" y="75177"/>
            <a:ext cx="581170" cy="125403"/>
            <a:chOff x="4685288" y="186288"/>
            <a:chExt cx="419375" cy="90485"/>
          </a:xfrm>
        </p:grpSpPr>
        <p:sp>
          <p:nvSpPr>
            <p:cNvPr id="238" name="Google Shape;238;p1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13"/>
            <p:cNvGrpSpPr/>
            <p:nvPr/>
          </p:nvGrpSpPr>
          <p:grpSpPr>
            <a:xfrm>
              <a:off x="4685288" y="186300"/>
              <a:ext cx="419375" cy="90473"/>
              <a:chOff x="4390000" y="182175"/>
              <a:chExt cx="419375" cy="90473"/>
            </a:xfrm>
          </p:grpSpPr>
          <p:sp>
            <p:nvSpPr>
              <p:cNvPr id="240" name="Google Shape;240;p1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 name="Google Shape;242;p13"/>
          <p:cNvSpPr txBox="1">
            <a:spLocks noGrp="1"/>
          </p:cNvSpPr>
          <p:nvPr>
            <p:ph type="subTitle" idx="1"/>
          </p:nvPr>
        </p:nvSpPr>
        <p:spPr>
          <a:xfrm>
            <a:off x="1454213" y="2117745"/>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43" name="Google Shape;243;p13"/>
          <p:cNvSpPr txBox="1">
            <a:spLocks noGrp="1"/>
          </p:cNvSpPr>
          <p:nvPr>
            <p:ph type="subTitle" idx="2"/>
          </p:nvPr>
        </p:nvSpPr>
        <p:spPr>
          <a:xfrm>
            <a:off x="5322225" y="2127834"/>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44" name="Google Shape;244;p13"/>
          <p:cNvSpPr txBox="1">
            <a:spLocks noGrp="1"/>
          </p:cNvSpPr>
          <p:nvPr>
            <p:ph type="title" hasCustomPrompt="1"/>
          </p:nvPr>
        </p:nvSpPr>
        <p:spPr>
          <a:xfrm>
            <a:off x="2270363" y="1392503"/>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45" name="Google Shape;245;p13"/>
          <p:cNvSpPr txBox="1">
            <a:spLocks noGrp="1"/>
          </p:cNvSpPr>
          <p:nvPr>
            <p:ph type="title" idx="3" hasCustomPrompt="1"/>
          </p:nvPr>
        </p:nvSpPr>
        <p:spPr>
          <a:xfrm>
            <a:off x="6130262" y="1393328"/>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46" name="Google Shape;246;p13"/>
          <p:cNvSpPr txBox="1">
            <a:spLocks noGrp="1"/>
          </p:cNvSpPr>
          <p:nvPr>
            <p:ph type="subTitle" idx="4"/>
          </p:nvPr>
        </p:nvSpPr>
        <p:spPr>
          <a:xfrm>
            <a:off x="1009425" y="180997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47" name="Google Shape;247;p13"/>
          <p:cNvSpPr txBox="1">
            <a:spLocks noGrp="1"/>
          </p:cNvSpPr>
          <p:nvPr>
            <p:ph type="subTitle" idx="5"/>
          </p:nvPr>
        </p:nvSpPr>
        <p:spPr>
          <a:xfrm>
            <a:off x="4877475" y="182007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48" name="Google Shape;248;p13"/>
          <p:cNvSpPr txBox="1">
            <a:spLocks noGrp="1"/>
          </p:cNvSpPr>
          <p:nvPr>
            <p:ph type="title" idx="6"/>
          </p:nvPr>
        </p:nvSpPr>
        <p:spPr>
          <a:xfrm>
            <a:off x="722375" y="53075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9" name="Google Shape;249;p13"/>
          <p:cNvSpPr txBox="1">
            <a:spLocks noGrp="1"/>
          </p:cNvSpPr>
          <p:nvPr>
            <p:ph type="subTitle" idx="7"/>
          </p:nvPr>
        </p:nvSpPr>
        <p:spPr>
          <a:xfrm>
            <a:off x="1454213" y="3738095"/>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50" name="Google Shape;250;p13"/>
          <p:cNvSpPr txBox="1">
            <a:spLocks noGrp="1"/>
          </p:cNvSpPr>
          <p:nvPr>
            <p:ph type="subTitle" idx="8"/>
          </p:nvPr>
        </p:nvSpPr>
        <p:spPr>
          <a:xfrm>
            <a:off x="5322225" y="3748184"/>
            <a:ext cx="236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0"/>
              </a:spcBef>
              <a:spcAft>
                <a:spcPts val="0"/>
              </a:spcAft>
              <a:buNone/>
              <a:defRPr sz="1600">
                <a:solidFill>
                  <a:schemeClr val="accent5"/>
                </a:solidFill>
              </a:defRPr>
            </a:lvl2pPr>
            <a:lvl3pPr lvl="2" algn="ctr" rtl="0">
              <a:lnSpc>
                <a:spcPct val="100000"/>
              </a:lnSpc>
              <a:spcBef>
                <a:spcPts val="0"/>
              </a:spcBef>
              <a:spcAft>
                <a:spcPts val="0"/>
              </a:spcAft>
              <a:buNone/>
              <a:defRPr sz="1600">
                <a:solidFill>
                  <a:schemeClr val="accent5"/>
                </a:solidFill>
              </a:defRPr>
            </a:lvl3pPr>
            <a:lvl4pPr lvl="3" algn="ctr" rtl="0">
              <a:lnSpc>
                <a:spcPct val="100000"/>
              </a:lnSpc>
              <a:spcBef>
                <a:spcPts val="0"/>
              </a:spcBef>
              <a:spcAft>
                <a:spcPts val="0"/>
              </a:spcAft>
              <a:buNone/>
              <a:defRPr sz="1600">
                <a:solidFill>
                  <a:schemeClr val="accent5"/>
                </a:solidFill>
              </a:defRPr>
            </a:lvl4pPr>
            <a:lvl5pPr lvl="4" algn="ctr" rtl="0">
              <a:lnSpc>
                <a:spcPct val="100000"/>
              </a:lnSpc>
              <a:spcBef>
                <a:spcPts val="0"/>
              </a:spcBef>
              <a:spcAft>
                <a:spcPts val="0"/>
              </a:spcAft>
              <a:buNone/>
              <a:defRPr sz="1600">
                <a:solidFill>
                  <a:schemeClr val="accent5"/>
                </a:solidFill>
              </a:defRPr>
            </a:lvl5pPr>
            <a:lvl6pPr lvl="5" algn="ctr" rtl="0">
              <a:lnSpc>
                <a:spcPct val="100000"/>
              </a:lnSpc>
              <a:spcBef>
                <a:spcPts val="0"/>
              </a:spcBef>
              <a:spcAft>
                <a:spcPts val="0"/>
              </a:spcAft>
              <a:buNone/>
              <a:defRPr sz="1600">
                <a:solidFill>
                  <a:schemeClr val="accent5"/>
                </a:solidFill>
              </a:defRPr>
            </a:lvl6pPr>
            <a:lvl7pPr lvl="6" algn="ctr" rtl="0">
              <a:lnSpc>
                <a:spcPct val="100000"/>
              </a:lnSpc>
              <a:spcBef>
                <a:spcPts val="0"/>
              </a:spcBef>
              <a:spcAft>
                <a:spcPts val="0"/>
              </a:spcAft>
              <a:buNone/>
              <a:defRPr sz="1600">
                <a:solidFill>
                  <a:schemeClr val="accent5"/>
                </a:solidFill>
              </a:defRPr>
            </a:lvl7pPr>
            <a:lvl8pPr lvl="7" algn="ctr" rtl="0">
              <a:lnSpc>
                <a:spcPct val="100000"/>
              </a:lnSpc>
              <a:spcBef>
                <a:spcPts val="0"/>
              </a:spcBef>
              <a:spcAft>
                <a:spcPts val="0"/>
              </a:spcAft>
              <a:buNone/>
              <a:defRPr sz="1600">
                <a:solidFill>
                  <a:schemeClr val="accent5"/>
                </a:solidFill>
              </a:defRPr>
            </a:lvl8pPr>
            <a:lvl9pPr lvl="8" algn="ctr" rtl="0">
              <a:lnSpc>
                <a:spcPct val="100000"/>
              </a:lnSpc>
              <a:spcBef>
                <a:spcPts val="0"/>
              </a:spcBef>
              <a:spcAft>
                <a:spcPts val="0"/>
              </a:spcAft>
              <a:buNone/>
              <a:defRPr sz="1600">
                <a:solidFill>
                  <a:schemeClr val="accent5"/>
                </a:solidFill>
              </a:defRPr>
            </a:lvl9pPr>
          </a:lstStyle>
          <a:p>
            <a:endParaRPr/>
          </a:p>
        </p:txBody>
      </p:sp>
      <p:sp>
        <p:nvSpPr>
          <p:cNvPr id="251" name="Google Shape;251;p13"/>
          <p:cNvSpPr txBox="1">
            <a:spLocks noGrp="1"/>
          </p:cNvSpPr>
          <p:nvPr>
            <p:ph type="title" idx="9" hasCustomPrompt="1"/>
          </p:nvPr>
        </p:nvSpPr>
        <p:spPr>
          <a:xfrm>
            <a:off x="2270363" y="3012853"/>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52" name="Google Shape;252;p13"/>
          <p:cNvSpPr txBox="1">
            <a:spLocks noGrp="1"/>
          </p:cNvSpPr>
          <p:nvPr>
            <p:ph type="title" idx="13" hasCustomPrompt="1"/>
          </p:nvPr>
        </p:nvSpPr>
        <p:spPr>
          <a:xfrm>
            <a:off x="6130262" y="3013678"/>
            <a:ext cx="7353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3000">
                <a:solidFill>
                  <a:schemeClr val="accent3"/>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r>
              <a:t>xx%</a:t>
            </a:r>
          </a:p>
        </p:txBody>
      </p:sp>
      <p:sp>
        <p:nvSpPr>
          <p:cNvPr id="253" name="Google Shape;253;p13"/>
          <p:cNvSpPr txBox="1">
            <a:spLocks noGrp="1"/>
          </p:cNvSpPr>
          <p:nvPr>
            <p:ph type="subTitle" idx="14"/>
          </p:nvPr>
        </p:nvSpPr>
        <p:spPr>
          <a:xfrm>
            <a:off x="1009425" y="343032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
        <p:nvSpPr>
          <p:cNvPr id="254" name="Google Shape;254;p13"/>
          <p:cNvSpPr txBox="1">
            <a:spLocks noGrp="1"/>
          </p:cNvSpPr>
          <p:nvPr>
            <p:ph type="subTitle" idx="15"/>
          </p:nvPr>
        </p:nvSpPr>
        <p:spPr>
          <a:xfrm>
            <a:off x="4877475" y="3440423"/>
            <a:ext cx="3257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ctr" rtl="0">
              <a:lnSpc>
                <a:spcPct val="100000"/>
              </a:lnSpc>
              <a:spcBef>
                <a:spcPts val="0"/>
              </a:spcBef>
              <a:spcAft>
                <a:spcPts val="0"/>
              </a:spcAft>
              <a:buNone/>
              <a:defRPr sz="1800" b="1">
                <a:solidFill>
                  <a:schemeClr val="accent5"/>
                </a:solidFill>
                <a:latin typeface="Aldrich"/>
                <a:ea typeface="Aldrich"/>
                <a:cs typeface="Aldrich"/>
                <a:sym typeface="Aldrich"/>
              </a:defRPr>
            </a:lvl2pPr>
            <a:lvl3pPr lvl="2" algn="ctr" rtl="0">
              <a:lnSpc>
                <a:spcPct val="100000"/>
              </a:lnSpc>
              <a:spcBef>
                <a:spcPts val="0"/>
              </a:spcBef>
              <a:spcAft>
                <a:spcPts val="0"/>
              </a:spcAft>
              <a:buNone/>
              <a:defRPr sz="1800" b="1">
                <a:solidFill>
                  <a:schemeClr val="accent5"/>
                </a:solidFill>
                <a:latin typeface="Aldrich"/>
                <a:ea typeface="Aldrich"/>
                <a:cs typeface="Aldrich"/>
                <a:sym typeface="Aldrich"/>
              </a:defRPr>
            </a:lvl3pPr>
            <a:lvl4pPr lvl="3" algn="ctr" rtl="0">
              <a:lnSpc>
                <a:spcPct val="100000"/>
              </a:lnSpc>
              <a:spcBef>
                <a:spcPts val="0"/>
              </a:spcBef>
              <a:spcAft>
                <a:spcPts val="0"/>
              </a:spcAft>
              <a:buNone/>
              <a:defRPr sz="1800" b="1">
                <a:solidFill>
                  <a:schemeClr val="accent5"/>
                </a:solidFill>
                <a:latin typeface="Aldrich"/>
                <a:ea typeface="Aldrich"/>
                <a:cs typeface="Aldrich"/>
                <a:sym typeface="Aldrich"/>
              </a:defRPr>
            </a:lvl4pPr>
            <a:lvl5pPr lvl="4" algn="ctr" rtl="0">
              <a:lnSpc>
                <a:spcPct val="100000"/>
              </a:lnSpc>
              <a:spcBef>
                <a:spcPts val="0"/>
              </a:spcBef>
              <a:spcAft>
                <a:spcPts val="0"/>
              </a:spcAft>
              <a:buNone/>
              <a:defRPr sz="1800" b="1">
                <a:solidFill>
                  <a:schemeClr val="accent5"/>
                </a:solidFill>
                <a:latin typeface="Aldrich"/>
                <a:ea typeface="Aldrich"/>
                <a:cs typeface="Aldrich"/>
                <a:sym typeface="Aldrich"/>
              </a:defRPr>
            </a:lvl5pPr>
            <a:lvl6pPr lvl="5" algn="ctr" rtl="0">
              <a:lnSpc>
                <a:spcPct val="100000"/>
              </a:lnSpc>
              <a:spcBef>
                <a:spcPts val="0"/>
              </a:spcBef>
              <a:spcAft>
                <a:spcPts val="0"/>
              </a:spcAft>
              <a:buNone/>
              <a:defRPr sz="1800" b="1">
                <a:solidFill>
                  <a:schemeClr val="accent5"/>
                </a:solidFill>
                <a:latin typeface="Aldrich"/>
                <a:ea typeface="Aldrich"/>
                <a:cs typeface="Aldrich"/>
                <a:sym typeface="Aldrich"/>
              </a:defRPr>
            </a:lvl6pPr>
            <a:lvl7pPr lvl="6" algn="ctr" rtl="0">
              <a:lnSpc>
                <a:spcPct val="100000"/>
              </a:lnSpc>
              <a:spcBef>
                <a:spcPts val="0"/>
              </a:spcBef>
              <a:spcAft>
                <a:spcPts val="0"/>
              </a:spcAft>
              <a:buNone/>
              <a:defRPr sz="1800" b="1">
                <a:solidFill>
                  <a:schemeClr val="accent5"/>
                </a:solidFill>
                <a:latin typeface="Aldrich"/>
                <a:ea typeface="Aldrich"/>
                <a:cs typeface="Aldrich"/>
                <a:sym typeface="Aldrich"/>
              </a:defRPr>
            </a:lvl7pPr>
            <a:lvl8pPr lvl="7" algn="ctr" rtl="0">
              <a:lnSpc>
                <a:spcPct val="100000"/>
              </a:lnSpc>
              <a:spcBef>
                <a:spcPts val="0"/>
              </a:spcBef>
              <a:spcAft>
                <a:spcPts val="0"/>
              </a:spcAft>
              <a:buNone/>
              <a:defRPr sz="1800" b="1">
                <a:solidFill>
                  <a:schemeClr val="accent5"/>
                </a:solidFill>
                <a:latin typeface="Aldrich"/>
                <a:ea typeface="Aldrich"/>
                <a:cs typeface="Aldrich"/>
                <a:sym typeface="Aldrich"/>
              </a:defRPr>
            </a:lvl8pPr>
            <a:lvl9pPr lvl="8" algn="ctr" rtl="0">
              <a:lnSpc>
                <a:spcPct val="100000"/>
              </a:lnSpc>
              <a:spcBef>
                <a:spcPts val="0"/>
              </a:spcBef>
              <a:spcAft>
                <a:spcPts val="0"/>
              </a:spcAft>
              <a:buNone/>
              <a:defRPr sz="1800" b="1">
                <a:solidFill>
                  <a:schemeClr val="accent5"/>
                </a:solidFill>
                <a:latin typeface="Aldrich"/>
                <a:ea typeface="Aldrich"/>
                <a:cs typeface="Aldrich"/>
                <a:sym typeface="Aldrich"/>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01"/>
        <p:cNvGrpSpPr/>
        <p:nvPr/>
      </p:nvGrpSpPr>
      <p:grpSpPr>
        <a:xfrm>
          <a:off x="0" y="0"/>
          <a:ext cx="0" cy="0"/>
          <a:chOff x="0" y="0"/>
          <a:chExt cx="0" cy="0"/>
        </a:xfrm>
      </p:grpSpPr>
      <p:grpSp>
        <p:nvGrpSpPr>
          <p:cNvPr id="302" name="Google Shape;302;p16"/>
          <p:cNvGrpSpPr/>
          <p:nvPr/>
        </p:nvGrpSpPr>
        <p:grpSpPr>
          <a:xfrm>
            <a:off x="-97582" y="-6"/>
            <a:ext cx="9411247" cy="5153383"/>
            <a:chOff x="-97582" y="-6"/>
            <a:chExt cx="9411247" cy="5153383"/>
          </a:xfrm>
        </p:grpSpPr>
        <p:sp>
          <p:nvSpPr>
            <p:cNvPr id="303" name="Google Shape;303;p16"/>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flipH="1">
              <a:off x="399046"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flipH="1">
              <a:off x="1314444"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flipH="1">
              <a:off x="6735804"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flipH="1">
              <a:off x="8009700"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flipH="1">
              <a:off x="-24431"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16"/>
            <p:cNvGrpSpPr/>
            <p:nvPr/>
          </p:nvGrpSpPr>
          <p:grpSpPr>
            <a:xfrm>
              <a:off x="4281415" y="75177"/>
              <a:ext cx="581170" cy="125403"/>
              <a:chOff x="4685288" y="186288"/>
              <a:chExt cx="419375" cy="90485"/>
            </a:xfrm>
          </p:grpSpPr>
          <p:sp>
            <p:nvSpPr>
              <p:cNvPr id="310" name="Google Shape;310;p16"/>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6"/>
              <p:cNvGrpSpPr/>
              <p:nvPr/>
            </p:nvGrpSpPr>
            <p:grpSpPr>
              <a:xfrm>
                <a:off x="4685288" y="186300"/>
                <a:ext cx="419375" cy="90473"/>
                <a:chOff x="4390000" y="182175"/>
                <a:chExt cx="419375" cy="90473"/>
              </a:xfrm>
            </p:grpSpPr>
            <p:sp>
              <p:nvSpPr>
                <p:cNvPr id="312" name="Google Shape;312;p1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 name="Google Shape;314;p16"/>
            <p:cNvGrpSpPr/>
            <p:nvPr/>
          </p:nvGrpSpPr>
          <p:grpSpPr>
            <a:xfrm rot="-1102275">
              <a:off x="239301" y="2899434"/>
              <a:ext cx="541146" cy="2225370"/>
              <a:chOff x="871338" y="1945155"/>
              <a:chExt cx="247109" cy="1016148"/>
            </a:xfrm>
          </p:grpSpPr>
          <p:sp>
            <p:nvSpPr>
              <p:cNvPr id="315" name="Google Shape;315;p16"/>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6"/>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6"/>
          <p:cNvSpPr txBox="1">
            <a:spLocks noGrp="1"/>
          </p:cNvSpPr>
          <p:nvPr>
            <p:ph type="subTitle" idx="1"/>
          </p:nvPr>
        </p:nvSpPr>
        <p:spPr>
          <a:xfrm>
            <a:off x="645042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0" name="Google Shape;320;p16"/>
          <p:cNvSpPr txBox="1">
            <a:spLocks noGrp="1"/>
          </p:cNvSpPr>
          <p:nvPr>
            <p:ph type="subTitle" idx="2"/>
          </p:nvPr>
        </p:nvSpPr>
        <p:spPr>
          <a:xfrm>
            <a:off x="599712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1" name="Google Shape;321;p16"/>
          <p:cNvSpPr txBox="1">
            <a:spLocks noGrp="1"/>
          </p:cNvSpPr>
          <p:nvPr>
            <p:ph type="subTitle" idx="3"/>
          </p:nvPr>
        </p:nvSpPr>
        <p:spPr>
          <a:xfrm>
            <a:off x="381345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2" name="Google Shape;322;p16"/>
          <p:cNvSpPr txBox="1">
            <a:spLocks noGrp="1"/>
          </p:cNvSpPr>
          <p:nvPr>
            <p:ph type="subTitle" idx="4"/>
          </p:nvPr>
        </p:nvSpPr>
        <p:spPr>
          <a:xfrm>
            <a:off x="336015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3" name="Google Shape;323;p16"/>
          <p:cNvSpPr txBox="1">
            <a:spLocks noGrp="1"/>
          </p:cNvSpPr>
          <p:nvPr>
            <p:ph type="subTitle" idx="5"/>
          </p:nvPr>
        </p:nvSpPr>
        <p:spPr>
          <a:xfrm>
            <a:off x="1176480" y="2989131"/>
            <a:ext cx="1517100" cy="3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latin typeface="Aldrich"/>
                <a:ea typeface="Aldrich"/>
                <a:cs typeface="Aldrich"/>
                <a:sym typeface="Aldrich"/>
              </a:defRPr>
            </a:lvl1pPr>
            <a:lvl2pPr lvl="1" algn="ctr" rtl="0">
              <a:lnSpc>
                <a:spcPct val="100000"/>
              </a:lnSpc>
              <a:spcBef>
                <a:spcPts val="0"/>
              </a:spcBef>
              <a:spcAft>
                <a:spcPts val="0"/>
              </a:spcAft>
              <a:buNone/>
              <a:defRPr b="1">
                <a:latin typeface="Aldrich"/>
                <a:ea typeface="Aldrich"/>
                <a:cs typeface="Aldrich"/>
                <a:sym typeface="Aldrich"/>
              </a:defRPr>
            </a:lvl2pPr>
            <a:lvl3pPr lvl="2" algn="ctr" rtl="0">
              <a:lnSpc>
                <a:spcPct val="100000"/>
              </a:lnSpc>
              <a:spcBef>
                <a:spcPts val="0"/>
              </a:spcBef>
              <a:spcAft>
                <a:spcPts val="0"/>
              </a:spcAft>
              <a:buNone/>
              <a:defRPr b="1">
                <a:latin typeface="Aldrich"/>
                <a:ea typeface="Aldrich"/>
                <a:cs typeface="Aldrich"/>
                <a:sym typeface="Aldrich"/>
              </a:defRPr>
            </a:lvl3pPr>
            <a:lvl4pPr lvl="3" algn="ctr" rtl="0">
              <a:lnSpc>
                <a:spcPct val="100000"/>
              </a:lnSpc>
              <a:spcBef>
                <a:spcPts val="0"/>
              </a:spcBef>
              <a:spcAft>
                <a:spcPts val="0"/>
              </a:spcAft>
              <a:buNone/>
              <a:defRPr b="1">
                <a:latin typeface="Aldrich"/>
                <a:ea typeface="Aldrich"/>
                <a:cs typeface="Aldrich"/>
                <a:sym typeface="Aldrich"/>
              </a:defRPr>
            </a:lvl4pPr>
            <a:lvl5pPr lvl="4" algn="ctr" rtl="0">
              <a:lnSpc>
                <a:spcPct val="100000"/>
              </a:lnSpc>
              <a:spcBef>
                <a:spcPts val="0"/>
              </a:spcBef>
              <a:spcAft>
                <a:spcPts val="0"/>
              </a:spcAft>
              <a:buNone/>
              <a:defRPr b="1">
                <a:latin typeface="Aldrich"/>
                <a:ea typeface="Aldrich"/>
                <a:cs typeface="Aldrich"/>
                <a:sym typeface="Aldrich"/>
              </a:defRPr>
            </a:lvl5pPr>
            <a:lvl6pPr lvl="5" algn="ctr" rtl="0">
              <a:lnSpc>
                <a:spcPct val="100000"/>
              </a:lnSpc>
              <a:spcBef>
                <a:spcPts val="0"/>
              </a:spcBef>
              <a:spcAft>
                <a:spcPts val="0"/>
              </a:spcAft>
              <a:buNone/>
              <a:defRPr b="1">
                <a:latin typeface="Aldrich"/>
                <a:ea typeface="Aldrich"/>
                <a:cs typeface="Aldrich"/>
                <a:sym typeface="Aldrich"/>
              </a:defRPr>
            </a:lvl6pPr>
            <a:lvl7pPr lvl="6" algn="ctr" rtl="0">
              <a:lnSpc>
                <a:spcPct val="100000"/>
              </a:lnSpc>
              <a:spcBef>
                <a:spcPts val="0"/>
              </a:spcBef>
              <a:spcAft>
                <a:spcPts val="0"/>
              </a:spcAft>
              <a:buNone/>
              <a:defRPr b="1">
                <a:latin typeface="Aldrich"/>
                <a:ea typeface="Aldrich"/>
                <a:cs typeface="Aldrich"/>
                <a:sym typeface="Aldrich"/>
              </a:defRPr>
            </a:lvl7pPr>
            <a:lvl8pPr lvl="7" algn="ctr" rtl="0">
              <a:lnSpc>
                <a:spcPct val="100000"/>
              </a:lnSpc>
              <a:spcBef>
                <a:spcPts val="0"/>
              </a:spcBef>
              <a:spcAft>
                <a:spcPts val="0"/>
              </a:spcAft>
              <a:buNone/>
              <a:defRPr b="1">
                <a:latin typeface="Aldrich"/>
                <a:ea typeface="Aldrich"/>
                <a:cs typeface="Aldrich"/>
                <a:sym typeface="Aldrich"/>
              </a:defRPr>
            </a:lvl8pPr>
            <a:lvl9pPr lvl="8" algn="ctr" rtl="0">
              <a:lnSpc>
                <a:spcPct val="100000"/>
              </a:lnSpc>
              <a:spcBef>
                <a:spcPts val="0"/>
              </a:spcBef>
              <a:spcAft>
                <a:spcPts val="0"/>
              </a:spcAft>
              <a:buNone/>
              <a:defRPr b="1">
                <a:latin typeface="Aldrich"/>
                <a:ea typeface="Aldrich"/>
                <a:cs typeface="Aldrich"/>
                <a:sym typeface="Aldrich"/>
              </a:defRPr>
            </a:lvl9pPr>
          </a:lstStyle>
          <a:p>
            <a:endParaRPr/>
          </a:p>
        </p:txBody>
      </p:sp>
      <p:sp>
        <p:nvSpPr>
          <p:cNvPr id="324" name="Google Shape;324;p16"/>
          <p:cNvSpPr txBox="1">
            <a:spLocks noGrp="1"/>
          </p:cNvSpPr>
          <p:nvPr>
            <p:ph type="subTitle" idx="6"/>
          </p:nvPr>
        </p:nvSpPr>
        <p:spPr>
          <a:xfrm>
            <a:off x="723180" y="3373105"/>
            <a:ext cx="2423700" cy="54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325" name="Google Shape;325;p16"/>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26"/>
        <p:cNvGrpSpPr/>
        <p:nvPr/>
      </p:nvGrpSpPr>
      <p:grpSpPr>
        <a:xfrm>
          <a:off x="0" y="0"/>
          <a:ext cx="0" cy="0"/>
          <a:chOff x="0" y="0"/>
          <a:chExt cx="0" cy="0"/>
        </a:xfrm>
      </p:grpSpPr>
      <p:grpSp>
        <p:nvGrpSpPr>
          <p:cNvPr id="327" name="Google Shape;327;p17"/>
          <p:cNvGrpSpPr/>
          <p:nvPr/>
        </p:nvGrpSpPr>
        <p:grpSpPr>
          <a:xfrm>
            <a:off x="-9513" y="2"/>
            <a:ext cx="9177947" cy="5143510"/>
            <a:chOff x="-9513" y="2"/>
            <a:chExt cx="9177947" cy="5143510"/>
          </a:xfrm>
        </p:grpSpPr>
        <p:sp>
          <p:nvSpPr>
            <p:cNvPr id="328" name="Google Shape;328;p17"/>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7"/>
          <p:cNvGrpSpPr/>
          <p:nvPr/>
        </p:nvGrpSpPr>
        <p:grpSpPr>
          <a:xfrm>
            <a:off x="4281415" y="75177"/>
            <a:ext cx="581170" cy="125403"/>
            <a:chOff x="4685288" y="186288"/>
            <a:chExt cx="419375" cy="90485"/>
          </a:xfrm>
        </p:grpSpPr>
        <p:sp>
          <p:nvSpPr>
            <p:cNvPr id="334" name="Google Shape;334;p17"/>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17"/>
            <p:cNvGrpSpPr/>
            <p:nvPr/>
          </p:nvGrpSpPr>
          <p:grpSpPr>
            <a:xfrm>
              <a:off x="4685288" y="186300"/>
              <a:ext cx="419375" cy="90473"/>
              <a:chOff x="4390000" y="182175"/>
              <a:chExt cx="419375" cy="90473"/>
            </a:xfrm>
          </p:grpSpPr>
          <p:sp>
            <p:nvSpPr>
              <p:cNvPr id="336" name="Google Shape;336;p17"/>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8" name="Google Shape;338;p17"/>
          <p:cNvSpPr txBox="1">
            <a:spLocks noGrp="1"/>
          </p:cNvSpPr>
          <p:nvPr>
            <p:ph type="subTitle" idx="1"/>
          </p:nvPr>
        </p:nvSpPr>
        <p:spPr>
          <a:xfrm>
            <a:off x="2117765" y="3228984"/>
            <a:ext cx="1398600" cy="40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r" rtl="0">
              <a:lnSpc>
                <a:spcPct val="100000"/>
              </a:lnSpc>
              <a:spcBef>
                <a:spcPts val="0"/>
              </a:spcBef>
              <a:spcAft>
                <a:spcPts val="0"/>
              </a:spcAft>
              <a:buNone/>
              <a:defRPr b="1">
                <a:solidFill>
                  <a:schemeClr val="accent5"/>
                </a:solidFill>
                <a:latin typeface="Aldrich"/>
                <a:ea typeface="Aldrich"/>
                <a:cs typeface="Aldrich"/>
                <a:sym typeface="Aldrich"/>
              </a:defRPr>
            </a:lvl2pPr>
            <a:lvl3pPr lvl="2" algn="r" rtl="0">
              <a:lnSpc>
                <a:spcPct val="100000"/>
              </a:lnSpc>
              <a:spcBef>
                <a:spcPts val="0"/>
              </a:spcBef>
              <a:spcAft>
                <a:spcPts val="0"/>
              </a:spcAft>
              <a:buNone/>
              <a:defRPr b="1">
                <a:solidFill>
                  <a:schemeClr val="accent5"/>
                </a:solidFill>
                <a:latin typeface="Aldrich"/>
                <a:ea typeface="Aldrich"/>
                <a:cs typeface="Aldrich"/>
                <a:sym typeface="Aldrich"/>
              </a:defRPr>
            </a:lvl3pPr>
            <a:lvl4pPr lvl="3" algn="r" rtl="0">
              <a:lnSpc>
                <a:spcPct val="100000"/>
              </a:lnSpc>
              <a:spcBef>
                <a:spcPts val="0"/>
              </a:spcBef>
              <a:spcAft>
                <a:spcPts val="0"/>
              </a:spcAft>
              <a:buNone/>
              <a:defRPr b="1">
                <a:solidFill>
                  <a:schemeClr val="accent5"/>
                </a:solidFill>
                <a:latin typeface="Aldrich"/>
                <a:ea typeface="Aldrich"/>
                <a:cs typeface="Aldrich"/>
                <a:sym typeface="Aldrich"/>
              </a:defRPr>
            </a:lvl4pPr>
            <a:lvl5pPr lvl="4" algn="r" rtl="0">
              <a:lnSpc>
                <a:spcPct val="100000"/>
              </a:lnSpc>
              <a:spcBef>
                <a:spcPts val="0"/>
              </a:spcBef>
              <a:spcAft>
                <a:spcPts val="0"/>
              </a:spcAft>
              <a:buNone/>
              <a:defRPr b="1">
                <a:solidFill>
                  <a:schemeClr val="accent5"/>
                </a:solidFill>
                <a:latin typeface="Aldrich"/>
                <a:ea typeface="Aldrich"/>
                <a:cs typeface="Aldrich"/>
                <a:sym typeface="Aldrich"/>
              </a:defRPr>
            </a:lvl5pPr>
            <a:lvl6pPr lvl="5" algn="r" rtl="0">
              <a:lnSpc>
                <a:spcPct val="100000"/>
              </a:lnSpc>
              <a:spcBef>
                <a:spcPts val="0"/>
              </a:spcBef>
              <a:spcAft>
                <a:spcPts val="0"/>
              </a:spcAft>
              <a:buNone/>
              <a:defRPr b="1">
                <a:solidFill>
                  <a:schemeClr val="accent5"/>
                </a:solidFill>
                <a:latin typeface="Aldrich"/>
                <a:ea typeface="Aldrich"/>
                <a:cs typeface="Aldrich"/>
                <a:sym typeface="Aldrich"/>
              </a:defRPr>
            </a:lvl6pPr>
            <a:lvl7pPr lvl="6" algn="r" rtl="0">
              <a:lnSpc>
                <a:spcPct val="100000"/>
              </a:lnSpc>
              <a:spcBef>
                <a:spcPts val="0"/>
              </a:spcBef>
              <a:spcAft>
                <a:spcPts val="0"/>
              </a:spcAft>
              <a:buNone/>
              <a:defRPr b="1">
                <a:solidFill>
                  <a:schemeClr val="accent5"/>
                </a:solidFill>
                <a:latin typeface="Aldrich"/>
                <a:ea typeface="Aldrich"/>
                <a:cs typeface="Aldrich"/>
                <a:sym typeface="Aldrich"/>
              </a:defRPr>
            </a:lvl7pPr>
            <a:lvl8pPr lvl="7" algn="r" rtl="0">
              <a:lnSpc>
                <a:spcPct val="100000"/>
              </a:lnSpc>
              <a:spcBef>
                <a:spcPts val="0"/>
              </a:spcBef>
              <a:spcAft>
                <a:spcPts val="0"/>
              </a:spcAft>
              <a:buNone/>
              <a:defRPr b="1">
                <a:solidFill>
                  <a:schemeClr val="accent5"/>
                </a:solidFill>
                <a:latin typeface="Aldrich"/>
                <a:ea typeface="Aldrich"/>
                <a:cs typeface="Aldrich"/>
                <a:sym typeface="Aldrich"/>
              </a:defRPr>
            </a:lvl8pPr>
            <a:lvl9pPr lvl="8" algn="r"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39" name="Google Shape;339;p17"/>
          <p:cNvSpPr txBox="1">
            <a:spLocks noGrp="1"/>
          </p:cNvSpPr>
          <p:nvPr>
            <p:ph type="subTitle" idx="2"/>
          </p:nvPr>
        </p:nvSpPr>
        <p:spPr>
          <a:xfrm>
            <a:off x="5627635" y="3228984"/>
            <a:ext cx="1398600" cy="40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40" name="Google Shape;340;p17"/>
          <p:cNvSpPr txBox="1">
            <a:spLocks noGrp="1"/>
          </p:cNvSpPr>
          <p:nvPr>
            <p:ph type="subTitle" idx="3"/>
          </p:nvPr>
        </p:nvSpPr>
        <p:spPr>
          <a:xfrm>
            <a:off x="1297865" y="3645247"/>
            <a:ext cx="2218500" cy="45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1" name="Google Shape;341;p17"/>
          <p:cNvSpPr txBox="1">
            <a:spLocks noGrp="1"/>
          </p:cNvSpPr>
          <p:nvPr>
            <p:ph type="subTitle" idx="4"/>
          </p:nvPr>
        </p:nvSpPr>
        <p:spPr>
          <a:xfrm>
            <a:off x="5627635" y="3645247"/>
            <a:ext cx="2218500" cy="4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2" name="Google Shape;342;p17"/>
          <p:cNvSpPr txBox="1">
            <a:spLocks noGrp="1"/>
          </p:cNvSpPr>
          <p:nvPr>
            <p:ph type="subTitle" idx="5"/>
          </p:nvPr>
        </p:nvSpPr>
        <p:spPr>
          <a:xfrm>
            <a:off x="2117765" y="1709641"/>
            <a:ext cx="1398600" cy="40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algn="r" rtl="0">
              <a:lnSpc>
                <a:spcPct val="100000"/>
              </a:lnSpc>
              <a:spcBef>
                <a:spcPts val="0"/>
              </a:spcBef>
              <a:spcAft>
                <a:spcPts val="0"/>
              </a:spcAft>
              <a:buNone/>
              <a:defRPr b="1">
                <a:solidFill>
                  <a:schemeClr val="accent5"/>
                </a:solidFill>
                <a:latin typeface="Aldrich"/>
                <a:ea typeface="Aldrich"/>
                <a:cs typeface="Aldrich"/>
                <a:sym typeface="Aldrich"/>
              </a:defRPr>
            </a:lvl2pPr>
            <a:lvl3pPr lvl="2" algn="r" rtl="0">
              <a:lnSpc>
                <a:spcPct val="100000"/>
              </a:lnSpc>
              <a:spcBef>
                <a:spcPts val="0"/>
              </a:spcBef>
              <a:spcAft>
                <a:spcPts val="0"/>
              </a:spcAft>
              <a:buNone/>
              <a:defRPr b="1">
                <a:solidFill>
                  <a:schemeClr val="accent5"/>
                </a:solidFill>
                <a:latin typeface="Aldrich"/>
                <a:ea typeface="Aldrich"/>
                <a:cs typeface="Aldrich"/>
                <a:sym typeface="Aldrich"/>
              </a:defRPr>
            </a:lvl3pPr>
            <a:lvl4pPr lvl="3" algn="r" rtl="0">
              <a:lnSpc>
                <a:spcPct val="100000"/>
              </a:lnSpc>
              <a:spcBef>
                <a:spcPts val="0"/>
              </a:spcBef>
              <a:spcAft>
                <a:spcPts val="0"/>
              </a:spcAft>
              <a:buNone/>
              <a:defRPr b="1">
                <a:solidFill>
                  <a:schemeClr val="accent5"/>
                </a:solidFill>
                <a:latin typeface="Aldrich"/>
                <a:ea typeface="Aldrich"/>
                <a:cs typeface="Aldrich"/>
                <a:sym typeface="Aldrich"/>
              </a:defRPr>
            </a:lvl4pPr>
            <a:lvl5pPr lvl="4" algn="r" rtl="0">
              <a:lnSpc>
                <a:spcPct val="100000"/>
              </a:lnSpc>
              <a:spcBef>
                <a:spcPts val="0"/>
              </a:spcBef>
              <a:spcAft>
                <a:spcPts val="0"/>
              </a:spcAft>
              <a:buNone/>
              <a:defRPr b="1">
                <a:solidFill>
                  <a:schemeClr val="accent5"/>
                </a:solidFill>
                <a:latin typeface="Aldrich"/>
                <a:ea typeface="Aldrich"/>
                <a:cs typeface="Aldrich"/>
                <a:sym typeface="Aldrich"/>
              </a:defRPr>
            </a:lvl5pPr>
            <a:lvl6pPr lvl="5" algn="r" rtl="0">
              <a:lnSpc>
                <a:spcPct val="100000"/>
              </a:lnSpc>
              <a:spcBef>
                <a:spcPts val="0"/>
              </a:spcBef>
              <a:spcAft>
                <a:spcPts val="0"/>
              </a:spcAft>
              <a:buNone/>
              <a:defRPr b="1">
                <a:solidFill>
                  <a:schemeClr val="accent5"/>
                </a:solidFill>
                <a:latin typeface="Aldrich"/>
                <a:ea typeface="Aldrich"/>
                <a:cs typeface="Aldrich"/>
                <a:sym typeface="Aldrich"/>
              </a:defRPr>
            </a:lvl6pPr>
            <a:lvl7pPr lvl="6" algn="r" rtl="0">
              <a:lnSpc>
                <a:spcPct val="100000"/>
              </a:lnSpc>
              <a:spcBef>
                <a:spcPts val="0"/>
              </a:spcBef>
              <a:spcAft>
                <a:spcPts val="0"/>
              </a:spcAft>
              <a:buNone/>
              <a:defRPr b="1">
                <a:solidFill>
                  <a:schemeClr val="accent5"/>
                </a:solidFill>
                <a:latin typeface="Aldrich"/>
                <a:ea typeface="Aldrich"/>
                <a:cs typeface="Aldrich"/>
                <a:sym typeface="Aldrich"/>
              </a:defRPr>
            </a:lvl7pPr>
            <a:lvl8pPr lvl="7" algn="r" rtl="0">
              <a:lnSpc>
                <a:spcPct val="100000"/>
              </a:lnSpc>
              <a:spcBef>
                <a:spcPts val="0"/>
              </a:spcBef>
              <a:spcAft>
                <a:spcPts val="0"/>
              </a:spcAft>
              <a:buNone/>
              <a:defRPr b="1">
                <a:solidFill>
                  <a:schemeClr val="accent5"/>
                </a:solidFill>
                <a:latin typeface="Aldrich"/>
                <a:ea typeface="Aldrich"/>
                <a:cs typeface="Aldrich"/>
                <a:sym typeface="Aldrich"/>
              </a:defRPr>
            </a:lvl8pPr>
            <a:lvl9pPr lvl="8" algn="r"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43" name="Google Shape;343;p17"/>
          <p:cNvSpPr txBox="1">
            <a:spLocks noGrp="1"/>
          </p:cNvSpPr>
          <p:nvPr>
            <p:ph type="subTitle" idx="6"/>
          </p:nvPr>
        </p:nvSpPr>
        <p:spPr>
          <a:xfrm>
            <a:off x="5627635" y="1709641"/>
            <a:ext cx="1398600" cy="40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a:endParaRPr/>
          </a:p>
        </p:txBody>
      </p:sp>
      <p:sp>
        <p:nvSpPr>
          <p:cNvPr id="344" name="Google Shape;344;p17"/>
          <p:cNvSpPr txBox="1">
            <a:spLocks noGrp="1"/>
          </p:cNvSpPr>
          <p:nvPr>
            <p:ph type="subTitle" idx="7"/>
          </p:nvPr>
        </p:nvSpPr>
        <p:spPr>
          <a:xfrm>
            <a:off x="1297865" y="2125989"/>
            <a:ext cx="2218500" cy="45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5" name="Google Shape;345;p17"/>
          <p:cNvSpPr txBox="1">
            <a:spLocks noGrp="1"/>
          </p:cNvSpPr>
          <p:nvPr>
            <p:ph type="subTitle" idx="8"/>
          </p:nvPr>
        </p:nvSpPr>
        <p:spPr>
          <a:xfrm>
            <a:off x="5627635" y="2125989"/>
            <a:ext cx="2218500" cy="4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a:endParaRPr/>
          </a:p>
        </p:txBody>
      </p:sp>
      <p:sp>
        <p:nvSpPr>
          <p:cNvPr id="346" name="Google Shape;346;p17"/>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7" name="Google Shape;347;p17"/>
          <p:cNvGrpSpPr/>
          <p:nvPr/>
        </p:nvGrpSpPr>
        <p:grpSpPr>
          <a:xfrm rot="10308110">
            <a:off x="7728626" y="741469"/>
            <a:ext cx="1385958" cy="2705306"/>
            <a:chOff x="409722" y="228600"/>
            <a:chExt cx="1385931" cy="2705253"/>
          </a:xfrm>
        </p:grpSpPr>
        <p:grpSp>
          <p:nvGrpSpPr>
            <p:cNvPr id="348" name="Google Shape;348;p17"/>
            <p:cNvGrpSpPr/>
            <p:nvPr/>
          </p:nvGrpSpPr>
          <p:grpSpPr>
            <a:xfrm rot="-617154" flipH="1">
              <a:off x="575967" y="402323"/>
              <a:ext cx="1053440" cy="2450002"/>
              <a:chOff x="3817855" y="1437512"/>
              <a:chExt cx="541146" cy="1128254"/>
            </a:xfrm>
          </p:grpSpPr>
          <p:sp>
            <p:nvSpPr>
              <p:cNvPr id="349" name="Google Shape;349;p17"/>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7"/>
          <p:cNvGrpSpPr/>
          <p:nvPr/>
        </p:nvGrpSpPr>
        <p:grpSpPr>
          <a:xfrm rot="-2972274">
            <a:off x="538275" y="2810662"/>
            <a:ext cx="1386048" cy="2705483"/>
            <a:chOff x="409722" y="228600"/>
            <a:chExt cx="1385931" cy="2705253"/>
          </a:xfrm>
        </p:grpSpPr>
        <p:grpSp>
          <p:nvGrpSpPr>
            <p:cNvPr id="353" name="Google Shape;353;p17"/>
            <p:cNvGrpSpPr/>
            <p:nvPr/>
          </p:nvGrpSpPr>
          <p:grpSpPr>
            <a:xfrm rot="-617154" flipH="1">
              <a:off x="575967" y="402323"/>
              <a:ext cx="1053440" cy="2450002"/>
              <a:chOff x="3817855" y="1437512"/>
              <a:chExt cx="541146" cy="1128254"/>
            </a:xfrm>
          </p:grpSpPr>
          <p:sp>
            <p:nvSpPr>
              <p:cNvPr id="354" name="Google Shape;354;p17"/>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7"/>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393"/>
        <p:cNvGrpSpPr/>
        <p:nvPr/>
      </p:nvGrpSpPr>
      <p:grpSpPr>
        <a:xfrm>
          <a:off x="0" y="0"/>
          <a:ext cx="0" cy="0"/>
          <a:chOff x="0" y="0"/>
          <a:chExt cx="0" cy="0"/>
        </a:xfrm>
      </p:grpSpPr>
      <p:grpSp>
        <p:nvGrpSpPr>
          <p:cNvPr id="394" name="Google Shape;394;p19"/>
          <p:cNvGrpSpPr/>
          <p:nvPr/>
        </p:nvGrpSpPr>
        <p:grpSpPr>
          <a:xfrm>
            <a:off x="-9513" y="-6"/>
            <a:ext cx="9177947" cy="5143519"/>
            <a:chOff x="-9513" y="-6"/>
            <a:chExt cx="9177947" cy="5143519"/>
          </a:xfrm>
        </p:grpSpPr>
        <p:sp>
          <p:nvSpPr>
            <p:cNvPr id="395" name="Google Shape;395;p1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4281415" y="75177"/>
            <a:ext cx="581170" cy="125403"/>
            <a:chOff x="4685288" y="186288"/>
            <a:chExt cx="419375" cy="90485"/>
          </a:xfrm>
        </p:grpSpPr>
        <p:sp>
          <p:nvSpPr>
            <p:cNvPr id="403" name="Google Shape;403;p1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4685288" y="186300"/>
              <a:ext cx="419375" cy="90473"/>
              <a:chOff x="4390000" y="182175"/>
              <a:chExt cx="419375" cy="90473"/>
            </a:xfrm>
          </p:grpSpPr>
          <p:sp>
            <p:nvSpPr>
              <p:cNvPr id="405" name="Google Shape;405;p1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 name="Google Shape;407;p19"/>
          <p:cNvSpPr txBox="1">
            <a:spLocks noGrp="1"/>
          </p:cNvSpPr>
          <p:nvPr>
            <p:ph type="title" hasCustomPrompt="1"/>
          </p:nvPr>
        </p:nvSpPr>
        <p:spPr>
          <a:xfrm>
            <a:off x="2518494" y="2069467"/>
            <a:ext cx="4107000" cy="581100"/>
          </a:xfrm>
          <a:prstGeom prst="rect">
            <a:avLst/>
          </a:prstGeom>
        </p:spPr>
        <p:txBody>
          <a:bodyPr spcFirstLastPara="1" wrap="square" lIns="91425" tIns="0" rIns="91425" bIns="0" anchor="ctr" anchorCtr="0">
            <a:noAutofit/>
          </a:bodyPr>
          <a:lstStyle>
            <a:lvl1pPr lvl="0" algn="ctr" rtl="0">
              <a:spcBef>
                <a:spcPts val="0"/>
              </a:spcBef>
              <a:spcAft>
                <a:spcPts val="0"/>
              </a:spcAft>
              <a:buSzPts val="120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8" name="Google Shape;408;p19"/>
          <p:cNvSpPr txBox="1">
            <a:spLocks noGrp="1"/>
          </p:cNvSpPr>
          <p:nvPr>
            <p:ph type="title" idx="2" hasCustomPrompt="1"/>
          </p:nvPr>
        </p:nvSpPr>
        <p:spPr>
          <a:xfrm>
            <a:off x="2268900" y="716920"/>
            <a:ext cx="4606200" cy="581100"/>
          </a:xfrm>
          <a:prstGeom prst="rect">
            <a:avLst/>
          </a:prstGeom>
        </p:spPr>
        <p:txBody>
          <a:bodyPr spcFirstLastPara="1" wrap="square" lIns="91425" tIns="0" rIns="91425" bIns="0" anchor="ctr" anchorCtr="0">
            <a:noAutofit/>
          </a:bodyPr>
          <a:lstStyle>
            <a:lvl1pPr lvl="0" algn="ctr" rtl="0">
              <a:spcBef>
                <a:spcPts val="0"/>
              </a:spcBef>
              <a:spcAft>
                <a:spcPts val="0"/>
              </a:spcAft>
              <a:buSzPts val="120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9" name="Google Shape;409;p19"/>
          <p:cNvSpPr txBox="1">
            <a:spLocks noGrp="1"/>
          </p:cNvSpPr>
          <p:nvPr>
            <p:ph type="title" idx="3" hasCustomPrompt="1"/>
          </p:nvPr>
        </p:nvSpPr>
        <p:spPr>
          <a:xfrm>
            <a:off x="2518494" y="3422642"/>
            <a:ext cx="4107000" cy="581100"/>
          </a:xfrm>
          <a:prstGeom prst="rect">
            <a:avLst/>
          </a:prstGeom>
        </p:spPr>
        <p:txBody>
          <a:bodyPr spcFirstLastPara="1" wrap="square" lIns="91425" tIns="0" rIns="91425" bIns="0" anchor="ctr" anchorCtr="0">
            <a:noAutofit/>
          </a:bodyPr>
          <a:lstStyle>
            <a:lvl1pPr lvl="0" algn="ctr" rtl="0">
              <a:spcBef>
                <a:spcPts val="0"/>
              </a:spcBef>
              <a:spcAft>
                <a:spcPts val="0"/>
              </a:spcAft>
              <a:buSzPts val="12000"/>
              <a:buNone/>
              <a:defRPr sz="4800"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10" name="Google Shape;410;p19"/>
          <p:cNvSpPr txBox="1">
            <a:spLocks noGrp="1"/>
          </p:cNvSpPr>
          <p:nvPr>
            <p:ph type="subTitle" idx="1"/>
          </p:nvPr>
        </p:nvSpPr>
        <p:spPr>
          <a:xfrm>
            <a:off x="2518507" y="2718654"/>
            <a:ext cx="4107000" cy="472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1" name="Google Shape;411;p19"/>
          <p:cNvSpPr txBox="1">
            <a:spLocks noGrp="1"/>
          </p:cNvSpPr>
          <p:nvPr>
            <p:ph type="subTitle" idx="4"/>
          </p:nvPr>
        </p:nvSpPr>
        <p:spPr>
          <a:xfrm>
            <a:off x="2518507" y="1366104"/>
            <a:ext cx="4107000" cy="472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2" name="Google Shape;412;p19"/>
          <p:cNvSpPr txBox="1">
            <a:spLocks noGrp="1"/>
          </p:cNvSpPr>
          <p:nvPr>
            <p:ph type="subTitle" idx="5"/>
          </p:nvPr>
        </p:nvSpPr>
        <p:spPr>
          <a:xfrm>
            <a:off x="2518493" y="4087430"/>
            <a:ext cx="4107000" cy="472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
    <p:bg>
      <p:bgPr>
        <a:solidFill>
          <a:schemeClr val="accent2"/>
        </a:solidFill>
        <a:effectLst/>
      </p:bgPr>
    </p:bg>
    <p:spTree>
      <p:nvGrpSpPr>
        <p:cNvPr id="1" name="Shape 429"/>
        <p:cNvGrpSpPr/>
        <p:nvPr/>
      </p:nvGrpSpPr>
      <p:grpSpPr>
        <a:xfrm>
          <a:off x="0" y="0"/>
          <a:ext cx="0" cy="0"/>
          <a:chOff x="0" y="0"/>
          <a:chExt cx="0" cy="0"/>
        </a:xfrm>
      </p:grpSpPr>
      <p:sp>
        <p:nvSpPr>
          <p:cNvPr id="430" name="Google Shape;430;p21"/>
          <p:cNvSpPr txBox="1">
            <a:spLocks noGrp="1"/>
          </p:cNvSpPr>
          <p:nvPr>
            <p:ph type="ctrTitle"/>
          </p:nvPr>
        </p:nvSpPr>
        <p:spPr>
          <a:xfrm>
            <a:off x="722350" y="685800"/>
            <a:ext cx="3702600" cy="1006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500">
                <a:solidFill>
                  <a:schemeClr val="accent5"/>
                </a:solidFill>
                <a:latin typeface="Aldrich"/>
                <a:ea typeface="Aldrich"/>
                <a:cs typeface="Aldrich"/>
                <a:sym typeface="Aldrich"/>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31" name="Google Shape;431;p21"/>
          <p:cNvSpPr txBox="1">
            <a:spLocks noGrp="1"/>
          </p:cNvSpPr>
          <p:nvPr>
            <p:ph type="subTitle" idx="1"/>
          </p:nvPr>
        </p:nvSpPr>
        <p:spPr>
          <a:xfrm>
            <a:off x="722350" y="1653025"/>
            <a:ext cx="3702600" cy="13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2800"/>
              <a:buNone/>
              <a:defRPr>
                <a:solidFill>
                  <a:schemeClr val="accent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32" name="Google Shape;432;p21"/>
          <p:cNvSpPr txBox="1"/>
          <p:nvPr/>
        </p:nvSpPr>
        <p:spPr>
          <a:xfrm>
            <a:off x="722350" y="2991025"/>
            <a:ext cx="3148500" cy="915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5"/>
                </a:solidFill>
                <a:latin typeface="Didact Gothic"/>
                <a:ea typeface="Didact Gothic"/>
                <a:cs typeface="Didact Gothic"/>
                <a:sym typeface="Didact Gothic"/>
              </a:rPr>
              <a:t>CREDITS: This presentation template was created by </a:t>
            </a:r>
            <a:r>
              <a:rPr lang="en" sz="1200" b="1">
                <a:solidFill>
                  <a:schemeClr val="accent5"/>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accent5"/>
                </a:solidFill>
                <a:latin typeface="Didact Gothic"/>
                <a:ea typeface="Didact Gothic"/>
                <a:cs typeface="Didact Gothic"/>
                <a:sym typeface="Didact Gothic"/>
              </a:rPr>
              <a:t>, including icons by </a:t>
            </a:r>
            <a:r>
              <a:rPr lang="en" sz="1200" b="1">
                <a:solidFill>
                  <a:schemeClr val="accent5"/>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accent5"/>
                </a:solidFill>
                <a:latin typeface="Didact Gothic"/>
                <a:ea typeface="Didact Gothic"/>
                <a:cs typeface="Didact Gothic"/>
                <a:sym typeface="Didact Gothic"/>
              </a:rPr>
              <a:t>, infographics &amp; images by </a:t>
            </a:r>
            <a:r>
              <a:rPr lang="en" sz="1200" b="1">
                <a:solidFill>
                  <a:schemeClr val="accent5"/>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200">
                <a:solidFill>
                  <a:schemeClr val="accent5"/>
                </a:solidFill>
                <a:latin typeface="Didact Gothic"/>
                <a:ea typeface="Didact Gothic"/>
                <a:cs typeface="Didact Gothic"/>
                <a:sym typeface="Didact Gothic"/>
              </a:rPr>
              <a:t> </a:t>
            </a:r>
            <a:endParaRPr sz="1200" b="1">
              <a:solidFill>
                <a:schemeClr val="accent5"/>
              </a:solidFill>
              <a:latin typeface="Didact Gothic"/>
              <a:ea typeface="Didact Gothic"/>
              <a:cs typeface="Didact Gothic"/>
              <a:sym typeface="Didact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2" r:id="rId6"/>
    <p:sldLayoutId id="2147483663" r:id="rId7"/>
    <p:sldLayoutId id="2147483665" r:id="rId8"/>
    <p:sldLayoutId id="2147483667" r:id="rId9"/>
    <p:sldLayoutId id="2147483668" r:id="rId10"/>
    <p:sldLayoutId id="2147483669" r:id="rId11"/>
    <p:sldLayoutId id="2147483670"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96"/>
        <p:cNvGrpSpPr/>
        <p:nvPr/>
      </p:nvGrpSpPr>
      <p:grpSpPr>
        <a:xfrm>
          <a:off x="0" y="0"/>
          <a:ext cx="0" cy="0"/>
          <a:chOff x="0" y="0"/>
          <a:chExt cx="0" cy="0"/>
        </a:xfrm>
      </p:grpSpPr>
      <p:sp>
        <p:nvSpPr>
          <p:cNvPr id="498" name="Google Shape;498;p27"/>
          <p:cNvSpPr txBox="1">
            <a:spLocks noGrp="1"/>
          </p:cNvSpPr>
          <p:nvPr>
            <p:ph type="ctrTitle"/>
          </p:nvPr>
        </p:nvSpPr>
        <p:spPr>
          <a:xfrm>
            <a:off x="1955610" y="1917686"/>
            <a:ext cx="5351400" cy="13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AIR CANVAS</a:t>
            </a:r>
            <a:br>
              <a:rPr lang="en" sz="4400" dirty="0"/>
            </a:br>
            <a:r>
              <a:rPr lang="en" sz="4400" dirty="0"/>
              <a:t>&amp;</a:t>
            </a:r>
            <a:br>
              <a:rPr lang="en" sz="4400" dirty="0"/>
            </a:br>
            <a:r>
              <a:rPr lang="en" sz="4400" dirty="0"/>
              <a:t>EMOJINATOR</a:t>
            </a:r>
            <a:endParaRPr sz="4400" dirty="0"/>
          </a:p>
        </p:txBody>
      </p:sp>
      <p:grpSp>
        <p:nvGrpSpPr>
          <p:cNvPr id="499" name="Google Shape;499;p27"/>
          <p:cNvGrpSpPr/>
          <p:nvPr/>
        </p:nvGrpSpPr>
        <p:grpSpPr>
          <a:xfrm flipH="1">
            <a:off x="1783208" y="704857"/>
            <a:ext cx="864824" cy="693028"/>
            <a:chOff x="10049025" y="922900"/>
            <a:chExt cx="537625" cy="430800"/>
          </a:xfrm>
        </p:grpSpPr>
        <p:sp>
          <p:nvSpPr>
            <p:cNvPr id="500" name="Google Shape;500;p27"/>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7"/>
          <p:cNvGrpSpPr/>
          <p:nvPr/>
        </p:nvGrpSpPr>
        <p:grpSpPr>
          <a:xfrm rot="1628208">
            <a:off x="6677278" y="3040846"/>
            <a:ext cx="587736" cy="781797"/>
            <a:chOff x="3600400" y="2783875"/>
            <a:chExt cx="402275" cy="535100"/>
          </a:xfrm>
        </p:grpSpPr>
        <p:sp>
          <p:nvSpPr>
            <p:cNvPr id="533" name="Google Shape;533;p27"/>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2"/>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REQUIREMENTS</a:t>
            </a:r>
            <a:endParaRPr dirty="0"/>
          </a:p>
        </p:txBody>
      </p:sp>
      <p:sp>
        <p:nvSpPr>
          <p:cNvPr id="685" name="Google Shape;685;p32"/>
          <p:cNvSpPr/>
          <p:nvPr/>
        </p:nvSpPr>
        <p:spPr>
          <a:xfrm>
            <a:off x="3702060" y="1930419"/>
            <a:ext cx="1739885" cy="1739885"/>
          </a:xfrm>
          <a:custGeom>
            <a:avLst/>
            <a:gdLst/>
            <a:ahLst/>
            <a:cxnLst/>
            <a:rect l="l" t="t" r="r" b="b"/>
            <a:pathLst>
              <a:path w="27756" h="27756" extrusionOk="0">
                <a:moveTo>
                  <a:pt x="13878" y="0"/>
                </a:moveTo>
                <a:cubicBezTo>
                  <a:pt x="6217" y="0"/>
                  <a:pt x="0" y="6211"/>
                  <a:pt x="0" y="13878"/>
                </a:cubicBezTo>
                <a:cubicBezTo>
                  <a:pt x="0" y="21539"/>
                  <a:pt x="6217" y="27756"/>
                  <a:pt x="13878" y="27756"/>
                </a:cubicBezTo>
                <a:cubicBezTo>
                  <a:pt x="21545" y="27756"/>
                  <a:pt x="27756" y="21539"/>
                  <a:pt x="27756" y="13878"/>
                </a:cubicBezTo>
                <a:cubicBezTo>
                  <a:pt x="27756" y="6211"/>
                  <a:pt x="21545" y="0"/>
                  <a:pt x="13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3545345" y="1773705"/>
            <a:ext cx="2053310" cy="2053310"/>
          </a:xfrm>
          <a:custGeom>
            <a:avLst/>
            <a:gdLst/>
            <a:ahLst/>
            <a:cxnLst/>
            <a:rect l="l" t="t" r="r" b="b"/>
            <a:pathLst>
              <a:path w="32756" h="32756" fill="none" extrusionOk="0">
                <a:moveTo>
                  <a:pt x="16378" y="32755"/>
                </a:moveTo>
                <a:lnTo>
                  <a:pt x="16378" y="32755"/>
                </a:lnTo>
                <a:cubicBezTo>
                  <a:pt x="7331" y="32755"/>
                  <a:pt x="1" y="25418"/>
                  <a:pt x="1" y="16378"/>
                </a:cubicBezTo>
                <a:lnTo>
                  <a:pt x="1" y="16378"/>
                </a:lnTo>
                <a:cubicBezTo>
                  <a:pt x="1" y="7331"/>
                  <a:pt x="7331" y="1"/>
                  <a:pt x="16378" y="1"/>
                </a:cubicBezTo>
                <a:lnTo>
                  <a:pt x="16378" y="1"/>
                </a:lnTo>
                <a:cubicBezTo>
                  <a:pt x="25425" y="1"/>
                  <a:pt x="32755" y="7331"/>
                  <a:pt x="32755" y="16378"/>
                </a:cubicBezTo>
                <a:lnTo>
                  <a:pt x="32755" y="16378"/>
                </a:lnTo>
                <a:cubicBezTo>
                  <a:pt x="32755" y="25418"/>
                  <a:pt x="25425" y="32755"/>
                  <a:pt x="16378" y="32755"/>
                </a:cubicBezTo>
                <a:close/>
              </a:path>
            </a:pathLst>
          </a:custGeom>
          <a:solidFill>
            <a:srgbClr val="FFFFFF"/>
          </a:solidFill>
          <a:ln w="28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4040005" y="2403843"/>
            <a:ext cx="1063969" cy="674050"/>
          </a:xfrm>
          <a:custGeom>
            <a:avLst/>
            <a:gdLst/>
            <a:ahLst/>
            <a:cxnLst/>
            <a:rect l="l" t="t" r="r" b="b"/>
            <a:pathLst>
              <a:path w="13095" h="8296" extrusionOk="0">
                <a:moveTo>
                  <a:pt x="1289" y="0"/>
                </a:moveTo>
                <a:cubicBezTo>
                  <a:pt x="576" y="0"/>
                  <a:pt x="0" y="602"/>
                  <a:pt x="0" y="1341"/>
                </a:cubicBezTo>
                <a:lnTo>
                  <a:pt x="0" y="6955"/>
                </a:lnTo>
                <a:cubicBezTo>
                  <a:pt x="0" y="7693"/>
                  <a:pt x="576" y="8296"/>
                  <a:pt x="1289" y="8296"/>
                </a:cubicBezTo>
                <a:lnTo>
                  <a:pt x="11805" y="8296"/>
                </a:lnTo>
                <a:cubicBezTo>
                  <a:pt x="12518" y="8296"/>
                  <a:pt x="13094" y="7693"/>
                  <a:pt x="13094" y="6955"/>
                </a:cubicBezTo>
                <a:lnTo>
                  <a:pt x="13094" y="1341"/>
                </a:lnTo>
                <a:cubicBezTo>
                  <a:pt x="13094" y="602"/>
                  <a:pt x="12518" y="7"/>
                  <a:pt x="11805" y="0"/>
                </a:cubicBezTo>
                <a:close/>
              </a:path>
            </a:pathLst>
          </a:custGeom>
          <a:solidFill>
            <a:srgbClr val="FFFFFF"/>
          </a:solidFill>
          <a:ln w="975" cap="flat" cmpd="sng">
            <a:solidFill>
              <a:srgbClr val="507FB5"/>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4040005" y="2404331"/>
            <a:ext cx="1063969" cy="673563"/>
          </a:xfrm>
          <a:custGeom>
            <a:avLst/>
            <a:gdLst/>
            <a:ahLst/>
            <a:cxnLst/>
            <a:rect l="l" t="t" r="r" b="b"/>
            <a:pathLst>
              <a:path w="13095" h="8290" extrusionOk="0">
                <a:moveTo>
                  <a:pt x="1289" y="1"/>
                </a:moveTo>
                <a:cubicBezTo>
                  <a:pt x="576" y="1"/>
                  <a:pt x="0" y="596"/>
                  <a:pt x="0" y="1341"/>
                </a:cubicBezTo>
                <a:lnTo>
                  <a:pt x="0" y="6949"/>
                </a:lnTo>
                <a:cubicBezTo>
                  <a:pt x="0" y="7687"/>
                  <a:pt x="576" y="8290"/>
                  <a:pt x="1289" y="8290"/>
                </a:cubicBezTo>
                <a:lnTo>
                  <a:pt x="11805" y="8290"/>
                </a:lnTo>
                <a:cubicBezTo>
                  <a:pt x="12518" y="8290"/>
                  <a:pt x="13094" y="7687"/>
                  <a:pt x="13094" y="6949"/>
                </a:cubicBezTo>
                <a:lnTo>
                  <a:pt x="13094" y="1341"/>
                </a:lnTo>
                <a:cubicBezTo>
                  <a:pt x="13094" y="596"/>
                  <a:pt x="12518" y="1"/>
                  <a:pt x="11805" y="1"/>
                </a:cubicBezTo>
                <a:close/>
              </a:path>
            </a:pathLst>
          </a:custGeom>
          <a:solidFill>
            <a:schemeClr val="accent1"/>
          </a:solidFill>
          <a:ln w="19050" cap="flat" cmpd="sng">
            <a:solidFill>
              <a:schemeClr val="accent5"/>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4128895" y="2490132"/>
            <a:ext cx="886113" cy="506756"/>
          </a:xfrm>
          <a:custGeom>
            <a:avLst/>
            <a:gdLst/>
            <a:ahLst/>
            <a:cxnLst/>
            <a:rect l="l" t="t" r="r" b="b"/>
            <a:pathLst>
              <a:path w="10906" h="6237" extrusionOk="0">
                <a:moveTo>
                  <a:pt x="240" y="0"/>
                </a:moveTo>
                <a:cubicBezTo>
                  <a:pt x="104" y="0"/>
                  <a:pt x="0" y="110"/>
                  <a:pt x="0" y="240"/>
                </a:cubicBezTo>
                <a:lnTo>
                  <a:pt x="0" y="5997"/>
                </a:lnTo>
                <a:cubicBezTo>
                  <a:pt x="0" y="6126"/>
                  <a:pt x="104" y="6236"/>
                  <a:pt x="240" y="6236"/>
                </a:cubicBezTo>
                <a:lnTo>
                  <a:pt x="10673" y="6236"/>
                </a:lnTo>
                <a:cubicBezTo>
                  <a:pt x="10802" y="6236"/>
                  <a:pt x="10906" y="6126"/>
                  <a:pt x="10906" y="5997"/>
                </a:cubicBezTo>
                <a:lnTo>
                  <a:pt x="10906" y="240"/>
                </a:lnTo>
                <a:cubicBezTo>
                  <a:pt x="10906" y="110"/>
                  <a:pt x="10802" y="0"/>
                  <a:pt x="1067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4128895" y="2490132"/>
            <a:ext cx="886113" cy="506756"/>
          </a:xfrm>
          <a:custGeom>
            <a:avLst/>
            <a:gdLst/>
            <a:ahLst/>
            <a:cxnLst/>
            <a:rect l="l" t="t" r="r" b="b"/>
            <a:pathLst>
              <a:path w="10906" h="6237" fill="none" extrusionOk="0">
                <a:moveTo>
                  <a:pt x="10906" y="5997"/>
                </a:moveTo>
                <a:cubicBezTo>
                  <a:pt x="10906" y="6126"/>
                  <a:pt x="10802" y="6236"/>
                  <a:pt x="10673" y="6236"/>
                </a:cubicBezTo>
                <a:lnTo>
                  <a:pt x="240" y="6236"/>
                </a:lnTo>
                <a:cubicBezTo>
                  <a:pt x="104" y="6236"/>
                  <a:pt x="0" y="6126"/>
                  <a:pt x="0" y="5997"/>
                </a:cubicBezTo>
                <a:lnTo>
                  <a:pt x="0" y="240"/>
                </a:lnTo>
                <a:cubicBezTo>
                  <a:pt x="0" y="110"/>
                  <a:pt x="104" y="0"/>
                  <a:pt x="240" y="0"/>
                </a:cubicBezTo>
                <a:lnTo>
                  <a:pt x="10673" y="0"/>
                </a:lnTo>
                <a:cubicBezTo>
                  <a:pt x="10802" y="0"/>
                  <a:pt x="10906" y="110"/>
                  <a:pt x="10906" y="240"/>
                </a:cubicBezTo>
                <a:close/>
              </a:path>
            </a:pathLst>
          </a:custGeom>
          <a:noFill/>
          <a:ln w="19050" cap="flat" cmpd="sng">
            <a:solidFill>
              <a:schemeClr val="accent5"/>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4424083" y="2564315"/>
            <a:ext cx="296319" cy="296319"/>
          </a:xfrm>
          <a:custGeom>
            <a:avLst/>
            <a:gdLst/>
            <a:ahLst/>
            <a:cxnLst/>
            <a:rect l="l" t="t" r="r" b="b"/>
            <a:pathLst>
              <a:path w="3647" h="3647" fill="none" extrusionOk="0">
                <a:moveTo>
                  <a:pt x="3646" y="1820"/>
                </a:moveTo>
                <a:cubicBezTo>
                  <a:pt x="3646" y="2830"/>
                  <a:pt x="2830" y="3646"/>
                  <a:pt x="1820" y="3646"/>
                </a:cubicBezTo>
                <a:cubicBezTo>
                  <a:pt x="816" y="3646"/>
                  <a:pt x="0" y="2830"/>
                  <a:pt x="0" y="1820"/>
                </a:cubicBezTo>
                <a:cubicBezTo>
                  <a:pt x="0" y="816"/>
                  <a:pt x="816" y="0"/>
                  <a:pt x="1820" y="0"/>
                </a:cubicBezTo>
                <a:cubicBezTo>
                  <a:pt x="2830" y="0"/>
                  <a:pt x="3646" y="816"/>
                  <a:pt x="3646" y="1820"/>
                </a:cubicBezTo>
                <a:close/>
              </a:path>
            </a:pathLst>
          </a:custGeom>
          <a:solidFill>
            <a:schemeClr val="accent3"/>
          </a:solidFill>
          <a:ln w="9525" cap="flat" cmpd="sng">
            <a:solidFill>
              <a:schemeClr val="accent3"/>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4549861" y="2644754"/>
            <a:ext cx="85800" cy="135363"/>
          </a:xfrm>
          <a:custGeom>
            <a:avLst/>
            <a:gdLst/>
            <a:ahLst/>
            <a:cxnLst/>
            <a:rect l="l" t="t" r="r" b="b"/>
            <a:pathLst>
              <a:path w="1056" h="1666" extrusionOk="0">
                <a:moveTo>
                  <a:pt x="0" y="1"/>
                </a:moveTo>
                <a:lnTo>
                  <a:pt x="0" y="1665"/>
                </a:lnTo>
                <a:lnTo>
                  <a:pt x="1056" y="830"/>
                </a:lnTo>
                <a:lnTo>
                  <a:pt x="0" y="1"/>
                </a:lnTo>
                <a:close/>
              </a:path>
            </a:pathLst>
          </a:custGeom>
          <a:solidFill>
            <a:schemeClr val="accent3"/>
          </a:solidFill>
          <a:ln w="2925" cap="flat" cmpd="sng">
            <a:solidFill>
              <a:schemeClr val="accent3"/>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4170983" y="2924179"/>
            <a:ext cx="802506" cy="81"/>
          </a:xfrm>
          <a:custGeom>
            <a:avLst/>
            <a:gdLst/>
            <a:ahLst/>
            <a:cxnLst/>
            <a:rect l="l" t="t" r="r" b="b"/>
            <a:pathLst>
              <a:path w="9877" h="1" fill="none" extrusionOk="0">
                <a:moveTo>
                  <a:pt x="1" y="1"/>
                </a:moveTo>
                <a:lnTo>
                  <a:pt x="9876" y="1"/>
                </a:lnTo>
              </a:path>
            </a:pathLst>
          </a:custGeom>
          <a:solidFill>
            <a:schemeClr val="accent3"/>
          </a:solidFill>
          <a:ln w="9525" cap="flat" cmpd="sng">
            <a:solidFill>
              <a:schemeClr val="accent3"/>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4528817" y="2445363"/>
            <a:ext cx="86856" cy="81"/>
          </a:xfrm>
          <a:custGeom>
            <a:avLst/>
            <a:gdLst/>
            <a:ahLst/>
            <a:cxnLst/>
            <a:rect l="l" t="t" r="r" b="b"/>
            <a:pathLst>
              <a:path w="1069" h="1" fill="none" extrusionOk="0">
                <a:moveTo>
                  <a:pt x="0" y="1"/>
                </a:moveTo>
                <a:lnTo>
                  <a:pt x="1069" y="1"/>
                </a:lnTo>
              </a:path>
            </a:pathLst>
          </a:custGeom>
          <a:noFill/>
          <a:ln w="9525" cap="flat" cmpd="sng">
            <a:solidFill>
              <a:schemeClr val="accent3"/>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4040005" y="3077826"/>
            <a:ext cx="1063969" cy="119031"/>
          </a:xfrm>
          <a:custGeom>
            <a:avLst/>
            <a:gdLst/>
            <a:ahLst/>
            <a:cxnLst/>
            <a:rect l="l" t="t" r="r" b="b"/>
            <a:pathLst>
              <a:path w="13095" h="1465" extrusionOk="0">
                <a:moveTo>
                  <a:pt x="732" y="1"/>
                </a:moveTo>
                <a:cubicBezTo>
                  <a:pt x="330" y="1"/>
                  <a:pt x="0" y="331"/>
                  <a:pt x="0" y="732"/>
                </a:cubicBezTo>
                <a:cubicBezTo>
                  <a:pt x="0" y="1134"/>
                  <a:pt x="330" y="1464"/>
                  <a:pt x="732" y="1464"/>
                </a:cubicBezTo>
                <a:lnTo>
                  <a:pt x="12362" y="1464"/>
                </a:lnTo>
                <a:cubicBezTo>
                  <a:pt x="12764" y="1464"/>
                  <a:pt x="13094" y="1134"/>
                  <a:pt x="13094" y="732"/>
                </a:cubicBezTo>
                <a:cubicBezTo>
                  <a:pt x="13094" y="331"/>
                  <a:pt x="12764" y="1"/>
                  <a:pt x="12362" y="1"/>
                </a:cubicBezTo>
                <a:close/>
              </a:path>
            </a:pathLst>
          </a:custGeom>
          <a:solidFill>
            <a:schemeClr val="accent1"/>
          </a:solidFill>
          <a:ln w="19050" cap="flat" cmpd="sng">
            <a:solidFill>
              <a:schemeClr val="accent5"/>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4577719" y="3672008"/>
            <a:ext cx="81" cy="81"/>
          </a:xfrm>
          <a:custGeom>
            <a:avLst/>
            <a:gdLst/>
            <a:ahLst/>
            <a:cxnLst/>
            <a:rect l="l" t="t" r="r" b="b"/>
            <a:pathLst>
              <a:path w="1" h="1" fill="none" extrusionOk="0">
                <a:moveTo>
                  <a:pt x="1" y="1"/>
                </a:moveTo>
                <a:close/>
              </a:path>
            </a:pathLst>
          </a:custGeom>
          <a:noFill/>
          <a:ln w="2925" cap="flat" cmpd="sng">
            <a:solidFill>
              <a:srgbClr val="F1CB30"/>
            </a:solidFill>
            <a:prstDash val="solid"/>
            <a:miter lim="64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txBox="1"/>
          <p:nvPr/>
        </p:nvSpPr>
        <p:spPr>
          <a:xfrm>
            <a:off x="6351494" y="2671555"/>
            <a:ext cx="2079600" cy="5901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Python v3.9</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Flask</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openCV</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Tensorflow</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Keras</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HTML</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CSS</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Bootstrap</a:t>
            </a:r>
          </a:p>
          <a:p>
            <a:pPr marL="171450" lvl="0" indent="-171450" algn="l" rtl="0">
              <a:spcBef>
                <a:spcPts val="0"/>
              </a:spcBef>
              <a:spcAft>
                <a:spcPts val="0"/>
              </a:spcAft>
              <a:buFont typeface="Wingdings" panose="05000000000000000000" pitchFamily="2" charset="2"/>
              <a:buChar char="v"/>
            </a:pPr>
            <a:r>
              <a:rPr lang="en" sz="1200" dirty="0">
                <a:solidFill>
                  <a:schemeClr val="accent5"/>
                </a:solidFill>
                <a:latin typeface="Didact Gothic"/>
                <a:ea typeface="Didact Gothic"/>
                <a:cs typeface="Didact Gothic"/>
                <a:sym typeface="Didact Gothic"/>
              </a:rPr>
              <a:t>Git</a:t>
            </a:r>
          </a:p>
        </p:txBody>
      </p:sp>
      <p:sp>
        <p:nvSpPr>
          <p:cNvPr id="698" name="Google Shape;698;p32"/>
          <p:cNvSpPr txBox="1"/>
          <p:nvPr/>
        </p:nvSpPr>
        <p:spPr>
          <a:xfrm>
            <a:off x="6351494" y="1778946"/>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5"/>
                </a:solidFill>
                <a:latin typeface="Aldrich"/>
                <a:ea typeface="Aldrich"/>
                <a:cs typeface="Aldrich"/>
                <a:sym typeface="Aldrich"/>
              </a:rPr>
              <a:t>Tech stack</a:t>
            </a:r>
            <a:endParaRPr sz="1800" b="1" dirty="0">
              <a:solidFill>
                <a:schemeClr val="accent5"/>
              </a:solidFill>
              <a:latin typeface="Aldrich"/>
              <a:ea typeface="Aldrich"/>
              <a:cs typeface="Aldrich"/>
              <a:sym typeface="Aldrich"/>
            </a:endParaRPr>
          </a:p>
        </p:txBody>
      </p:sp>
      <p:sp>
        <p:nvSpPr>
          <p:cNvPr id="699" name="Google Shape;699;p32"/>
          <p:cNvSpPr txBox="1"/>
          <p:nvPr/>
        </p:nvSpPr>
        <p:spPr>
          <a:xfrm>
            <a:off x="1474972" y="2400181"/>
            <a:ext cx="3491965" cy="5901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Wingdings" panose="05000000000000000000" pitchFamily="2" charset="2"/>
              <a:buChar char="Ø"/>
            </a:pPr>
            <a:r>
              <a:rPr lang="en" sz="1200" dirty="0">
                <a:solidFill>
                  <a:schemeClr val="accent5"/>
                </a:solidFill>
                <a:latin typeface="Didact Gothic"/>
                <a:ea typeface="Didact Gothic"/>
                <a:cs typeface="Didact Gothic"/>
                <a:sym typeface="Didact Gothic"/>
              </a:rPr>
              <a:t>NVIDIA graphics card and </a:t>
            </a:r>
          </a:p>
          <a:p>
            <a:pPr lvl="0" rtl="0">
              <a:spcBef>
                <a:spcPts val="0"/>
              </a:spcBef>
              <a:spcAft>
                <a:spcPts val="0"/>
              </a:spcAft>
            </a:pPr>
            <a:r>
              <a:rPr lang="en" sz="1200" dirty="0">
                <a:solidFill>
                  <a:schemeClr val="accent5"/>
                </a:solidFill>
                <a:latin typeface="Didact Gothic"/>
                <a:ea typeface="Didact Gothic"/>
                <a:cs typeface="Didact Gothic"/>
                <a:sym typeface="Didact Gothic"/>
              </a:rPr>
              <a:t>respective drivers</a:t>
            </a:r>
          </a:p>
          <a:p>
            <a:pPr marL="285750" lvl="0" indent="-285750" rtl="0">
              <a:spcBef>
                <a:spcPts val="0"/>
              </a:spcBef>
              <a:spcAft>
                <a:spcPts val="0"/>
              </a:spcAft>
              <a:buFont typeface="Wingdings" panose="05000000000000000000" pitchFamily="2" charset="2"/>
              <a:buChar char="Ø"/>
            </a:pPr>
            <a:r>
              <a:rPr lang="en" sz="1200" dirty="0">
                <a:solidFill>
                  <a:schemeClr val="accent5"/>
                </a:solidFill>
                <a:latin typeface="Didact Gothic"/>
                <a:ea typeface="Didact Gothic"/>
                <a:cs typeface="Didact Gothic"/>
                <a:sym typeface="Didact Gothic"/>
              </a:rPr>
              <a:t>CUDA driver v11.1 </a:t>
            </a:r>
          </a:p>
          <a:p>
            <a:pPr lvl="0" rtl="0">
              <a:spcBef>
                <a:spcPts val="0"/>
              </a:spcBef>
              <a:spcAft>
                <a:spcPts val="0"/>
              </a:spcAft>
            </a:pPr>
            <a:r>
              <a:rPr lang="en" sz="1200" dirty="0">
                <a:solidFill>
                  <a:schemeClr val="accent5"/>
                </a:solidFill>
                <a:latin typeface="Didact Gothic"/>
                <a:ea typeface="Didact Gothic"/>
                <a:cs typeface="Didact Gothic"/>
                <a:sym typeface="Didact Gothic"/>
              </a:rPr>
              <a:t>(for tensorflow GPU)</a:t>
            </a:r>
          </a:p>
          <a:p>
            <a:pPr marL="285750" lvl="0" indent="-285750" rtl="0">
              <a:spcBef>
                <a:spcPts val="0"/>
              </a:spcBef>
              <a:spcAft>
                <a:spcPts val="0"/>
              </a:spcAft>
              <a:buFont typeface="Wingdings" panose="05000000000000000000" pitchFamily="2" charset="2"/>
              <a:buChar char="Ø"/>
            </a:pPr>
            <a:r>
              <a:rPr lang="en" sz="1200" dirty="0">
                <a:solidFill>
                  <a:schemeClr val="accent5"/>
                </a:solidFill>
                <a:latin typeface="Didact Gothic"/>
                <a:ea typeface="Didact Gothic"/>
                <a:cs typeface="Didact Gothic"/>
                <a:sym typeface="Didact Gothic"/>
              </a:rPr>
              <a:t>cuDNN v8.1</a:t>
            </a:r>
          </a:p>
          <a:p>
            <a:pPr marL="285750" lvl="0" indent="-285750" rtl="0">
              <a:spcBef>
                <a:spcPts val="0"/>
              </a:spcBef>
              <a:spcAft>
                <a:spcPts val="0"/>
              </a:spcAft>
              <a:buFont typeface="Wingdings" panose="05000000000000000000" pitchFamily="2" charset="2"/>
              <a:buChar char="Ø"/>
            </a:pPr>
            <a:r>
              <a:rPr lang="en" sz="1200" dirty="0">
                <a:solidFill>
                  <a:schemeClr val="accent5"/>
                </a:solidFill>
                <a:latin typeface="Didact Gothic"/>
                <a:ea typeface="Didact Gothic"/>
                <a:cs typeface="Didact Gothic"/>
                <a:sym typeface="Didact Gothic"/>
              </a:rPr>
              <a:t>Inbuild webcam</a:t>
            </a:r>
            <a:endParaRPr sz="1200" dirty="0">
              <a:solidFill>
                <a:schemeClr val="accent5"/>
              </a:solidFill>
              <a:latin typeface="Didact Gothic"/>
              <a:ea typeface="Didact Gothic"/>
              <a:cs typeface="Didact Gothic"/>
              <a:sym typeface="Didact Gothic"/>
            </a:endParaRPr>
          </a:p>
        </p:txBody>
      </p:sp>
      <p:sp>
        <p:nvSpPr>
          <p:cNvPr id="700" name="Google Shape;700;p32"/>
          <p:cNvSpPr txBox="1"/>
          <p:nvPr/>
        </p:nvSpPr>
        <p:spPr>
          <a:xfrm>
            <a:off x="719925" y="1779174"/>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5"/>
                </a:solidFill>
                <a:latin typeface="Aldrich"/>
                <a:ea typeface="Aldrich"/>
                <a:cs typeface="Aldrich"/>
                <a:sym typeface="Aldrich"/>
              </a:rPr>
              <a:t>Hardware</a:t>
            </a:r>
            <a:endParaRPr sz="1800" b="1" dirty="0">
              <a:solidFill>
                <a:schemeClr val="accent5"/>
              </a:solidFill>
              <a:latin typeface="Aldrich"/>
              <a:ea typeface="Aldrich"/>
              <a:cs typeface="Aldrich"/>
              <a:sym typeface="Aldrich"/>
            </a:endParaRPr>
          </a:p>
        </p:txBody>
      </p:sp>
      <p:sp>
        <p:nvSpPr>
          <p:cNvPr id="703" name="Google Shape;703;p32"/>
          <p:cNvSpPr txBox="1"/>
          <p:nvPr/>
        </p:nvSpPr>
        <p:spPr>
          <a:xfrm>
            <a:off x="1470359" y="3814218"/>
            <a:ext cx="2079600" cy="5901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Wingdings" panose="05000000000000000000" pitchFamily="2" charset="2"/>
              <a:buChar char="q"/>
            </a:pPr>
            <a:r>
              <a:rPr lang="en-IN" sz="1200" dirty="0">
                <a:solidFill>
                  <a:schemeClr val="accent5"/>
                </a:solidFill>
                <a:latin typeface="Didact Gothic"/>
                <a:ea typeface="Didact Gothic"/>
                <a:cs typeface="Didact Gothic"/>
                <a:sym typeface="Didact Gothic"/>
              </a:rPr>
              <a:t>VSCode</a:t>
            </a:r>
          </a:p>
          <a:p>
            <a:pPr marL="285750" lvl="0" indent="-285750" rtl="0">
              <a:spcBef>
                <a:spcPts val="0"/>
              </a:spcBef>
              <a:spcAft>
                <a:spcPts val="0"/>
              </a:spcAft>
              <a:buFont typeface="Wingdings" panose="05000000000000000000" pitchFamily="2" charset="2"/>
              <a:buChar char="q"/>
            </a:pPr>
            <a:r>
              <a:rPr lang="en-IN" sz="1200" dirty="0">
                <a:solidFill>
                  <a:schemeClr val="accent5"/>
                </a:solidFill>
                <a:latin typeface="Didact Gothic"/>
                <a:ea typeface="Didact Gothic"/>
                <a:cs typeface="Didact Gothic"/>
                <a:sym typeface="Didact Gothic"/>
              </a:rPr>
              <a:t>Any browser</a:t>
            </a:r>
          </a:p>
          <a:p>
            <a:pPr marL="285750" lvl="0" indent="-285750" rtl="0">
              <a:spcBef>
                <a:spcPts val="0"/>
              </a:spcBef>
              <a:spcAft>
                <a:spcPts val="0"/>
              </a:spcAft>
              <a:buFont typeface="Wingdings" panose="05000000000000000000" pitchFamily="2" charset="2"/>
              <a:buChar char="q"/>
            </a:pPr>
            <a:r>
              <a:rPr lang="en-IN" sz="1200" dirty="0">
                <a:solidFill>
                  <a:schemeClr val="accent5"/>
                </a:solidFill>
                <a:latin typeface="Didact Gothic"/>
                <a:ea typeface="Didact Gothic"/>
                <a:cs typeface="Didact Gothic"/>
                <a:sym typeface="Didact Gothic"/>
              </a:rPr>
              <a:t>Anaconda </a:t>
            </a:r>
            <a:endParaRPr sz="1200" dirty="0">
              <a:solidFill>
                <a:schemeClr val="accent5"/>
              </a:solidFill>
              <a:latin typeface="Didact Gothic"/>
              <a:ea typeface="Didact Gothic"/>
              <a:cs typeface="Didact Gothic"/>
              <a:sym typeface="Didact Gothic"/>
            </a:endParaRPr>
          </a:p>
        </p:txBody>
      </p:sp>
      <p:sp>
        <p:nvSpPr>
          <p:cNvPr id="704" name="Google Shape;704;p32"/>
          <p:cNvSpPr txBox="1"/>
          <p:nvPr/>
        </p:nvSpPr>
        <p:spPr>
          <a:xfrm>
            <a:off x="719925" y="3463631"/>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5"/>
                </a:solidFill>
                <a:latin typeface="Aldrich"/>
                <a:ea typeface="Aldrich"/>
                <a:cs typeface="Aldrich"/>
                <a:sym typeface="Aldrich"/>
              </a:rPr>
              <a:t>Software</a:t>
            </a:r>
            <a:endParaRPr sz="1800" b="1" dirty="0">
              <a:solidFill>
                <a:schemeClr val="accent5"/>
              </a:solidFill>
              <a:latin typeface="Aldrich"/>
              <a:ea typeface="Aldrich"/>
              <a:cs typeface="Aldrich"/>
              <a:sym typeface="Aldrich"/>
            </a:endParaRPr>
          </a:p>
        </p:txBody>
      </p:sp>
      <p:cxnSp>
        <p:nvCxnSpPr>
          <p:cNvPr id="705" name="Google Shape;705;p32"/>
          <p:cNvCxnSpPr>
            <a:stCxn id="700" idx="3"/>
          </p:cNvCxnSpPr>
          <p:nvPr/>
        </p:nvCxnSpPr>
        <p:spPr>
          <a:xfrm>
            <a:off x="2799525" y="1956474"/>
            <a:ext cx="781800" cy="0"/>
          </a:xfrm>
          <a:prstGeom prst="straightConnector1">
            <a:avLst/>
          </a:prstGeom>
          <a:noFill/>
          <a:ln w="28575" cap="flat" cmpd="sng">
            <a:solidFill>
              <a:schemeClr val="accent5"/>
            </a:solidFill>
            <a:prstDash val="solid"/>
            <a:round/>
            <a:headEnd type="none" w="med" len="med"/>
            <a:tailEnd type="oval" w="med" len="med"/>
          </a:ln>
        </p:spPr>
      </p:cxnSp>
      <p:sp>
        <p:nvSpPr>
          <p:cNvPr id="706" name="Google Shape;706;p32"/>
          <p:cNvSpPr/>
          <p:nvPr/>
        </p:nvSpPr>
        <p:spPr>
          <a:xfrm>
            <a:off x="3838538" y="1838325"/>
            <a:ext cx="238200" cy="238200"/>
          </a:xfrm>
          <a:prstGeom prst="ellipse">
            <a:avLst/>
          </a:pr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5067263" y="1838325"/>
            <a:ext cx="238200" cy="238200"/>
          </a:xfrm>
          <a:prstGeom prst="ellipse">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2"/>
          <p:cNvCxnSpPr/>
          <p:nvPr/>
        </p:nvCxnSpPr>
        <p:spPr>
          <a:xfrm rot="10800000">
            <a:off x="5569700" y="1956474"/>
            <a:ext cx="781800" cy="0"/>
          </a:xfrm>
          <a:prstGeom prst="straightConnector1">
            <a:avLst/>
          </a:prstGeom>
          <a:noFill/>
          <a:ln w="28575" cap="flat" cmpd="sng">
            <a:solidFill>
              <a:schemeClr val="accent5"/>
            </a:solidFill>
            <a:prstDash val="solid"/>
            <a:round/>
            <a:headEnd type="none" w="med" len="med"/>
            <a:tailEnd type="oval" w="med" len="med"/>
          </a:ln>
        </p:spPr>
      </p:cxnSp>
      <p:cxnSp>
        <p:nvCxnSpPr>
          <p:cNvPr id="709" name="Google Shape;709;p32"/>
          <p:cNvCxnSpPr/>
          <p:nvPr/>
        </p:nvCxnSpPr>
        <p:spPr>
          <a:xfrm>
            <a:off x="2799525" y="3651924"/>
            <a:ext cx="781800" cy="0"/>
          </a:xfrm>
          <a:prstGeom prst="straightConnector1">
            <a:avLst/>
          </a:prstGeom>
          <a:noFill/>
          <a:ln w="28575" cap="flat" cmpd="sng">
            <a:solidFill>
              <a:schemeClr val="accent5"/>
            </a:solidFill>
            <a:prstDash val="solid"/>
            <a:round/>
            <a:headEnd type="none" w="med" len="med"/>
            <a:tailEnd type="oval" w="med" len="med"/>
          </a:ln>
        </p:spPr>
      </p:cxnSp>
      <p:sp>
        <p:nvSpPr>
          <p:cNvPr id="711" name="Google Shape;711;p32"/>
          <p:cNvSpPr/>
          <p:nvPr/>
        </p:nvSpPr>
        <p:spPr>
          <a:xfrm>
            <a:off x="3838538" y="3533775"/>
            <a:ext cx="238200" cy="238200"/>
          </a:xfrm>
          <a:prstGeom prst="ellipse">
            <a:avLst/>
          </a:pr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5067263" y="3533775"/>
            <a:ext cx="238200" cy="238200"/>
          </a:xfrm>
          <a:prstGeom prst="ellipse">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0"/>
          <p:cNvSpPr txBox="1">
            <a:spLocks noGrp="1"/>
          </p:cNvSpPr>
          <p:nvPr>
            <p:ph type="ctrTitle"/>
          </p:nvPr>
        </p:nvSpPr>
        <p:spPr>
          <a:xfrm>
            <a:off x="1463907" y="2124938"/>
            <a:ext cx="6210515" cy="1124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IMPLEMENTATION SCREENSHOTS</a:t>
            </a:r>
            <a:endParaRPr dirty="0"/>
          </a:p>
        </p:txBody>
      </p:sp>
      <p:sp>
        <p:nvSpPr>
          <p:cNvPr id="568" name="Google Shape;568;p30"/>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AIR CANVAS</a:t>
            </a:r>
            <a:endParaRPr dirty="0"/>
          </a:p>
        </p:txBody>
      </p:sp>
      <p:sp>
        <p:nvSpPr>
          <p:cNvPr id="569" name="Google Shape;569;p30"/>
          <p:cNvSpPr txBox="1">
            <a:spLocks noGrp="1"/>
          </p:cNvSpPr>
          <p:nvPr>
            <p:ph type="title" idx="2"/>
          </p:nvPr>
        </p:nvSpPr>
        <p:spPr>
          <a:xfrm>
            <a:off x="2492100" y="895387"/>
            <a:ext cx="4159800" cy="70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570" name="Google Shape;570;p30"/>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30"/>
          <p:cNvGrpSpPr/>
          <p:nvPr/>
        </p:nvGrpSpPr>
        <p:grpSpPr>
          <a:xfrm rot="10667963">
            <a:off x="7458206" y="1380526"/>
            <a:ext cx="1385983" cy="2705355"/>
            <a:chOff x="409722" y="228600"/>
            <a:chExt cx="1385931" cy="2705253"/>
          </a:xfrm>
        </p:grpSpPr>
        <p:grpSp>
          <p:nvGrpSpPr>
            <p:cNvPr id="572" name="Google Shape;572;p30"/>
            <p:cNvGrpSpPr/>
            <p:nvPr/>
          </p:nvGrpSpPr>
          <p:grpSpPr>
            <a:xfrm rot="-617154" flipH="1">
              <a:off x="575967" y="402323"/>
              <a:ext cx="1053440" cy="2450002"/>
              <a:chOff x="3817855" y="1437512"/>
              <a:chExt cx="541146" cy="1128254"/>
            </a:xfrm>
          </p:grpSpPr>
          <p:sp>
            <p:nvSpPr>
              <p:cNvPr id="573" name="Google Shape;573;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0"/>
          <p:cNvGrpSpPr/>
          <p:nvPr/>
        </p:nvGrpSpPr>
        <p:grpSpPr>
          <a:xfrm rot="-230834">
            <a:off x="262018" y="1063686"/>
            <a:ext cx="1386005" cy="2705399"/>
            <a:chOff x="409722" y="228600"/>
            <a:chExt cx="1385931" cy="2705253"/>
          </a:xfrm>
        </p:grpSpPr>
        <p:grpSp>
          <p:nvGrpSpPr>
            <p:cNvPr id="577" name="Google Shape;577;p30"/>
            <p:cNvGrpSpPr/>
            <p:nvPr/>
          </p:nvGrpSpPr>
          <p:grpSpPr>
            <a:xfrm rot="-617154" flipH="1">
              <a:off x="575967" y="402323"/>
              <a:ext cx="1053440" cy="2450002"/>
              <a:chOff x="3817855" y="1437512"/>
              <a:chExt cx="541146" cy="1128254"/>
            </a:xfrm>
          </p:grpSpPr>
          <p:sp>
            <p:nvSpPr>
              <p:cNvPr id="578" name="Google Shape;578;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60F1-6926-4C3B-9A2D-F2CBFE85EBD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099499D-6E71-42D2-83BF-58EC8DE7469E}"/>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4B90E8EE-1F15-48D1-83F0-C81E05C70DEC}"/>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CFBE7C9F-2484-4EBB-9E2B-483C67D824B0}"/>
              </a:ext>
            </a:extLst>
          </p:cNvPr>
          <p:cNvPicPr>
            <a:picLocks noChangeAspect="1"/>
          </p:cNvPicPr>
          <p:nvPr/>
        </p:nvPicPr>
        <p:blipFill>
          <a:blip r:embed="rId2"/>
          <a:stretch>
            <a:fillRect/>
          </a:stretch>
        </p:blipFill>
        <p:spPr>
          <a:xfrm>
            <a:off x="1152938" y="648528"/>
            <a:ext cx="6838123" cy="3846444"/>
          </a:xfrm>
          <a:prstGeom prst="rect">
            <a:avLst/>
          </a:prstGeom>
        </p:spPr>
      </p:pic>
    </p:spTree>
    <p:extLst>
      <p:ext uri="{BB962C8B-B14F-4D97-AF65-F5344CB8AC3E}">
        <p14:creationId xmlns:p14="http://schemas.microsoft.com/office/powerpoint/2010/main" val="271067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76B7-7E22-495C-9B9F-E39B45DB006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A86C3A2-CE20-495D-8C32-03006C434414}"/>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BB92EB54-F169-46CE-BADA-76A2D1065576}"/>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671BD95D-9A06-4A99-9EC9-918EC8758830}"/>
              </a:ext>
            </a:extLst>
          </p:cNvPr>
          <p:cNvPicPr>
            <a:picLocks noChangeAspect="1"/>
          </p:cNvPicPr>
          <p:nvPr/>
        </p:nvPicPr>
        <p:blipFill>
          <a:blip r:embed="rId2"/>
          <a:stretch>
            <a:fillRect/>
          </a:stretch>
        </p:blipFill>
        <p:spPr>
          <a:xfrm>
            <a:off x="1083365" y="609393"/>
            <a:ext cx="6977269" cy="3924714"/>
          </a:xfrm>
          <a:prstGeom prst="rect">
            <a:avLst/>
          </a:prstGeom>
        </p:spPr>
      </p:pic>
    </p:spTree>
    <p:extLst>
      <p:ext uri="{BB962C8B-B14F-4D97-AF65-F5344CB8AC3E}">
        <p14:creationId xmlns:p14="http://schemas.microsoft.com/office/powerpoint/2010/main" val="3997524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5556-74F0-457D-9A55-26010465A56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2BEE7DD-4929-4F89-A0FC-83093DABD018}"/>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574491A4-5FFE-4721-BE71-A5E9461CE4AF}"/>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E4699465-0BBB-4B1C-A522-ECD9553DCBB2}"/>
              </a:ext>
            </a:extLst>
          </p:cNvPr>
          <p:cNvPicPr>
            <a:picLocks noChangeAspect="1"/>
          </p:cNvPicPr>
          <p:nvPr/>
        </p:nvPicPr>
        <p:blipFill>
          <a:blip r:embed="rId2"/>
          <a:stretch>
            <a:fillRect/>
          </a:stretch>
        </p:blipFill>
        <p:spPr>
          <a:xfrm>
            <a:off x="1167480" y="656707"/>
            <a:ext cx="6809039" cy="3830085"/>
          </a:xfrm>
          <a:prstGeom prst="rect">
            <a:avLst/>
          </a:prstGeom>
        </p:spPr>
      </p:pic>
    </p:spTree>
    <p:extLst>
      <p:ext uri="{BB962C8B-B14F-4D97-AF65-F5344CB8AC3E}">
        <p14:creationId xmlns:p14="http://schemas.microsoft.com/office/powerpoint/2010/main" val="372903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9BB3-2249-41F5-A5C0-F14B7D0129A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08B7311-949E-4727-B5AF-FA23EC197522}"/>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88CEE671-3A15-4156-A678-866C2B1DA13D}"/>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84D5D4B0-454D-449F-A2C4-0A674406BFE5}"/>
              </a:ext>
            </a:extLst>
          </p:cNvPr>
          <p:cNvPicPr>
            <a:picLocks noChangeAspect="1"/>
          </p:cNvPicPr>
          <p:nvPr/>
        </p:nvPicPr>
        <p:blipFill>
          <a:blip r:embed="rId2"/>
          <a:stretch>
            <a:fillRect/>
          </a:stretch>
        </p:blipFill>
        <p:spPr>
          <a:xfrm>
            <a:off x="1095513" y="616226"/>
            <a:ext cx="6952974" cy="3911048"/>
          </a:xfrm>
          <a:prstGeom prst="rect">
            <a:avLst/>
          </a:prstGeom>
        </p:spPr>
      </p:pic>
    </p:spTree>
    <p:extLst>
      <p:ext uri="{BB962C8B-B14F-4D97-AF65-F5344CB8AC3E}">
        <p14:creationId xmlns:p14="http://schemas.microsoft.com/office/powerpoint/2010/main" val="199779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BB5E-6A2C-4A14-B80B-0049F95F5FE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7A38512-29EF-49F0-B221-E2E679D78AB4}"/>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2A597BE5-71FA-4074-9B82-FCF9C5898F64}"/>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1FFD3DE0-6256-47AB-AF74-7040B77BC30C}"/>
              </a:ext>
            </a:extLst>
          </p:cNvPr>
          <p:cNvPicPr>
            <a:picLocks noChangeAspect="1"/>
          </p:cNvPicPr>
          <p:nvPr/>
        </p:nvPicPr>
        <p:blipFill>
          <a:blip r:embed="rId2"/>
          <a:stretch>
            <a:fillRect/>
          </a:stretch>
        </p:blipFill>
        <p:spPr>
          <a:xfrm>
            <a:off x="1172818" y="659710"/>
            <a:ext cx="6798364" cy="3824079"/>
          </a:xfrm>
          <a:prstGeom prst="rect">
            <a:avLst/>
          </a:prstGeom>
        </p:spPr>
      </p:pic>
    </p:spTree>
    <p:extLst>
      <p:ext uri="{BB962C8B-B14F-4D97-AF65-F5344CB8AC3E}">
        <p14:creationId xmlns:p14="http://schemas.microsoft.com/office/powerpoint/2010/main" val="288683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8A94-09A5-4628-A994-AB5C40EA6DB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54B86BE-8A7C-4DBE-B8FD-EEC3702D8A03}"/>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15557295-4AF1-465B-B1AF-FF8FA9CCE394}"/>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3BA0FB43-49CF-42CF-8DF1-C14B2C527B06}"/>
              </a:ext>
            </a:extLst>
          </p:cNvPr>
          <p:cNvPicPr>
            <a:picLocks noChangeAspect="1"/>
          </p:cNvPicPr>
          <p:nvPr/>
        </p:nvPicPr>
        <p:blipFill>
          <a:blip r:embed="rId2"/>
          <a:stretch>
            <a:fillRect/>
          </a:stretch>
        </p:blipFill>
        <p:spPr>
          <a:xfrm>
            <a:off x="1246050" y="700903"/>
            <a:ext cx="6651900" cy="3741694"/>
          </a:xfrm>
          <a:prstGeom prst="rect">
            <a:avLst/>
          </a:prstGeom>
        </p:spPr>
      </p:pic>
    </p:spTree>
    <p:extLst>
      <p:ext uri="{BB962C8B-B14F-4D97-AF65-F5344CB8AC3E}">
        <p14:creationId xmlns:p14="http://schemas.microsoft.com/office/powerpoint/2010/main" val="362732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9635-45A5-499A-A4EF-12F10F266D4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35F97C3-648B-4187-9310-3FDF8373C1BE}"/>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2188CB12-647F-4D05-AAD3-D8828297CA2F}"/>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757A0B19-9CB2-4395-B09A-52476D5BA8C5}"/>
              </a:ext>
            </a:extLst>
          </p:cNvPr>
          <p:cNvPicPr>
            <a:picLocks noChangeAspect="1"/>
          </p:cNvPicPr>
          <p:nvPr/>
        </p:nvPicPr>
        <p:blipFill>
          <a:blip r:embed="rId2"/>
          <a:stretch>
            <a:fillRect/>
          </a:stretch>
        </p:blipFill>
        <p:spPr>
          <a:xfrm>
            <a:off x="1179443" y="663437"/>
            <a:ext cx="6785113" cy="3816626"/>
          </a:xfrm>
          <a:prstGeom prst="rect">
            <a:avLst/>
          </a:prstGeom>
        </p:spPr>
      </p:pic>
    </p:spTree>
    <p:extLst>
      <p:ext uri="{BB962C8B-B14F-4D97-AF65-F5344CB8AC3E}">
        <p14:creationId xmlns:p14="http://schemas.microsoft.com/office/powerpoint/2010/main" val="3766728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0"/>
          <p:cNvSpPr txBox="1">
            <a:spLocks noGrp="1"/>
          </p:cNvSpPr>
          <p:nvPr>
            <p:ph type="ctrTitle"/>
          </p:nvPr>
        </p:nvSpPr>
        <p:spPr>
          <a:xfrm>
            <a:off x="1463907" y="2124938"/>
            <a:ext cx="6210515" cy="1124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IMPLEMENTATION SCREENSHOTS</a:t>
            </a:r>
            <a:endParaRPr dirty="0"/>
          </a:p>
        </p:txBody>
      </p:sp>
      <p:sp>
        <p:nvSpPr>
          <p:cNvPr id="568" name="Google Shape;568;p30"/>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EMOJINATOR</a:t>
            </a:r>
            <a:endParaRPr dirty="0"/>
          </a:p>
        </p:txBody>
      </p:sp>
      <p:sp>
        <p:nvSpPr>
          <p:cNvPr id="569" name="Google Shape;569;p30"/>
          <p:cNvSpPr txBox="1">
            <a:spLocks noGrp="1"/>
          </p:cNvSpPr>
          <p:nvPr>
            <p:ph type="title" idx="2"/>
          </p:nvPr>
        </p:nvSpPr>
        <p:spPr>
          <a:xfrm>
            <a:off x="2492100" y="895387"/>
            <a:ext cx="4159800" cy="704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570" name="Google Shape;570;p30"/>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30"/>
          <p:cNvGrpSpPr/>
          <p:nvPr/>
        </p:nvGrpSpPr>
        <p:grpSpPr>
          <a:xfrm rot="10667963">
            <a:off x="7458206" y="1380526"/>
            <a:ext cx="1385983" cy="2705355"/>
            <a:chOff x="409722" y="228600"/>
            <a:chExt cx="1385931" cy="2705253"/>
          </a:xfrm>
        </p:grpSpPr>
        <p:grpSp>
          <p:nvGrpSpPr>
            <p:cNvPr id="572" name="Google Shape;572;p30"/>
            <p:cNvGrpSpPr/>
            <p:nvPr/>
          </p:nvGrpSpPr>
          <p:grpSpPr>
            <a:xfrm rot="-617154" flipH="1">
              <a:off x="575967" y="402323"/>
              <a:ext cx="1053440" cy="2450002"/>
              <a:chOff x="3817855" y="1437512"/>
              <a:chExt cx="541146" cy="1128254"/>
            </a:xfrm>
          </p:grpSpPr>
          <p:sp>
            <p:nvSpPr>
              <p:cNvPr id="573" name="Google Shape;573;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0"/>
          <p:cNvGrpSpPr/>
          <p:nvPr/>
        </p:nvGrpSpPr>
        <p:grpSpPr>
          <a:xfrm rot="-230834">
            <a:off x="262018" y="1063686"/>
            <a:ext cx="1386005" cy="2705399"/>
            <a:chOff x="409722" y="228600"/>
            <a:chExt cx="1385931" cy="2705253"/>
          </a:xfrm>
        </p:grpSpPr>
        <p:grpSp>
          <p:nvGrpSpPr>
            <p:cNvPr id="577" name="Google Shape;577;p30"/>
            <p:cNvGrpSpPr/>
            <p:nvPr/>
          </p:nvGrpSpPr>
          <p:grpSpPr>
            <a:xfrm rot="-617154" flipH="1">
              <a:off x="575967" y="402323"/>
              <a:ext cx="1053440" cy="2450002"/>
              <a:chOff x="3817855" y="1437512"/>
              <a:chExt cx="541146" cy="1128254"/>
            </a:xfrm>
          </p:grpSpPr>
          <p:sp>
            <p:nvSpPr>
              <p:cNvPr id="578" name="Google Shape;578;p3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202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1" name="Google Shape;831;p36"/>
          <p:cNvSpPr txBox="1">
            <a:spLocks noGrp="1"/>
          </p:cNvSpPr>
          <p:nvPr>
            <p:ph type="title" idx="2"/>
          </p:nvPr>
        </p:nvSpPr>
        <p:spPr>
          <a:xfrm>
            <a:off x="1953733" y="704072"/>
            <a:ext cx="5236520" cy="5811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BATCH DETAILS</a:t>
            </a:r>
            <a:endParaRPr dirty="0"/>
          </a:p>
        </p:txBody>
      </p:sp>
      <p:sp>
        <p:nvSpPr>
          <p:cNvPr id="834" name="Google Shape;834;p36"/>
          <p:cNvSpPr txBox="1">
            <a:spLocks noGrp="1"/>
          </p:cNvSpPr>
          <p:nvPr>
            <p:ph type="subTitle" idx="4"/>
          </p:nvPr>
        </p:nvSpPr>
        <p:spPr>
          <a:xfrm>
            <a:off x="2115518" y="2260625"/>
            <a:ext cx="4912949" cy="4725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sz="2800" dirty="0"/>
              <a:t>Parth Sachan | 18BCE2373</a:t>
            </a:r>
          </a:p>
          <a:p>
            <a:pPr marL="0" lvl="0" indent="0" algn="ctr" rtl="0">
              <a:spcBef>
                <a:spcPts val="0"/>
              </a:spcBef>
              <a:spcAft>
                <a:spcPts val="0"/>
              </a:spcAft>
              <a:buNone/>
            </a:pPr>
            <a:r>
              <a:rPr lang="en-US" sz="2800" dirty="0"/>
              <a:t>Shashank Shukla | 18BCE2522</a:t>
            </a:r>
          </a:p>
          <a:p>
            <a:pPr marL="0" lvl="0" indent="0" algn="ctr" rtl="0">
              <a:spcBef>
                <a:spcPts val="0"/>
              </a:spcBef>
              <a:spcAft>
                <a:spcPts val="0"/>
              </a:spcAft>
              <a:buNone/>
            </a:pPr>
            <a:r>
              <a:rPr lang="en-US" sz="2800" dirty="0"/>
              <a:t>Mihir Agarwal | 18BCE2526</a:t>
            </a:r>
          </a:p>
        </p:txBody>
      </p:sp>
      <p:sp>
        <p:nvSpPr>
          <p:cNvPr id="836" name="Google Shape;836;p36"/>
          <p:cNvSpPr/>
          <p:nvPr/>
        </p:nvSpPr>
        <p:spPr>
          <a:xfrm>
            <a:off x="-193825" y="960076"/>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6"/>
          <p:cNvGrpSpPr/>
          <p:nvPr/>
        </p:nvGrpSpPr>
        <p:grpSpPr>
          <a:xfrm rot="-9105843">
            <a:off x="7595279" y="1884345"/>
            <a:ext cx="1385920" cy="2705233"/>
            <a:chOff x="409722" y="228600"/>
            <a:chExt cx="1385931" cy="2705253"/>
          </a:xfrm>
        </p:grpSpPr>
        <p:grpSp>
          <p:nvGrpSpPr>
            <p:cNvPr id="838" name="Google Shape;838;p36"/>
            <p:cNvGrpSpPr/>
            <p:nvPr/>
          </p:nvGrpSpPr>
          <p:grpSpPr>
            <a:xfrm rot="-617154" flipH="1">
              <a:off x="575967" y="402323"/>
              <a:ext cx="1053440" cy="2450002"/>
              <a:chOff x="3817855" y="1437512"/>
              <a:chExt cx="541146" cy="1128254"/>
            </a:xfrm>
          </p:grpSpPr>
          <p:sp>
            <p:nvSpPr>
              <p:cNvPr id="839" name="Google Shape;839;p3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8598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6B44-6CBB-49FD-9807-634E3FEB979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353327C-8E63-44D2-A417-E01DD5E07D9F}"/>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B105FA8E-19B9-47CB-B2B7-1A2F8BD905E7}"/>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874C8AA7-8D9D-4542-940F-7C66D372766F}"/>
              </a:ext>
            </a:extLst>
          </p:cNvPr>
          <p:cNvPicPr>
            <a:picLocks noChangeAspect="1"/>
          </p:cNvPicPr>
          <p:nvPr/>
        </p:nvPicPr>
        <p:blipFill>
          <a:blip r:embed="rId2"/>
          <a:stretch>
            <a:fillRect/>
          </a:stretch>
        </p:blipFill>
        <p:spPr>
          <a:xfrm>
            <a:off x="1242760" y="699053"/>
            <a:ext cx="6658479" cy="3745394"/>
          </a:xfrm>
          <a:prstGeom prst="rect">
            <a:avLst/>
          </a:prstGeom>
        </p:spPr>
      </p:pic>
    </p:spTree>
    <p:extLst>
      <p:ext uri="{BB962C8B-B14F-4D97-AF65-F5344CB8AC3E}">
        <p14:creationId xmlns:p14="http://schemas.microsoft.com/office/powerpoint/2010/main" val="905206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4B89-CDD7-46EE-BCBB-9D20F163A2A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AD5D1C2-0161-47C1-A779-E83CC02DBE33}"/>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F9F7C9BC-8E68-4CCA-8FD7-EF854DD4DF7C}"/>
              </a:ext>
            </a:extLst>
          </p:cNvPr>
          <p:cNvSpPr>
            <a:spLocks noGrp="1"/>
          </p:cNvSpPr>
          <p:nvPr>
            <p:ph type="title" idx="2"/>
          </p:nvPr>
        </p:nvSpPr>
        <p:spPr/>
        <p:txBody>
          <a:bodyPr/>
          <a:lstStyle/>
          <a:p>
            <a:endParaRPr lang="en-IN"/>
          </a:p>
        </p:txBody>
      </p:sp>
      <p:pic>
        <p:nvPicPr>
          <p:cNvPr id="5" name="Picture 4">
            <a:extLst>
              <a:ext uri="{FF2B5EF4-FFF2-40B4-BE49-F238E27FC236}">
                <a16:creationId xmlns:a16="http://schemas.microsoft.com/office/drawing/2014/main" id="{A7CB8406-2AA4-401A-9986-6B03749E1A62}"/>
              </a:ext>
            </a:extLst>
          </p:cNvPr>
          <p:cNvPicPr>
            <a:picLocks noChangeAspect="1"/>
          </p:cNvPicPr>
          <p:nvPr/>
        </p:nvPicPr>
        <p:blipFill>
          <a:blip r:embed="rId2"/>
          <a:stretch>
            <a:fillRect/>
          </a:stretch>
        </p:blipFill>
        <p:spPr>
          <a:xfrm>
            <a:off x="1146313" y="644801"/>
            <a:ext cx="6851373" cy="3853897"/>
          </a:xfrm>
          <a:prstGeom prst="rect">
            <a:avLst/>
          </a:prstGeom>
        </p:spPr>
      </p:pic>
    </p:spTree>
    <p:extLst>
      <p:ext uri="{BB962C8B-B14F-4D97-AF65-F5344CB8AC3E}">
        <p14:creationId xmlns:p14="http://schemas.microsoft.com/office/powerpoint/2010/main" val="149979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84E6-2BC1-49BC-8C48-7CE01DFA465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39039A1-C70D-49E9-A142-E42FE8839E41}"/>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E8A86036-4416-47EB-BE03-B80B79BEABFB}"/>
              </a:ext>
            </a:extLst>
          </p:cNvPr>
          <p:cNvSpPr>
            <a:spLocks noGrp="1"/>
          </p:cNvSpPr>
          <p:nvPr>
            <p:ph type="title" idx="2"/>
          </p:nvPr>
        </p:nvSpPr>
        <p:spPr/>
        <p:txBody>
          <a:bodyPr/>
          <a:lstStyle/>
          <a:p>
            <a:endParaRPr lang="en-IN"/>
          </a:p>
        </p:txBody>
      </p:sp>
      <p:pic>
        <p:nvPicPr>
          <p:cNvPr id="6" name="Picture 5">
            <a:extLst>
              <a:ext uri="{FF2B5EF4-FFF2-40B4-BE49-F238E27FC236}">
                <a16:creationId xmlns:a16="http://schemas.microsoft.com/office/drawing/2014/main" id="{504B1B3D-84DE-464B-A5C4-69ACDBA9E08E}"/>
              </a:ext>
            </a:extLst>
          </p:cNvPr>
          <p:cNvPicPr>
            <a:picLocks noChangeAspect="1"/>
          </p:cNvPicPr>
          <p:nvPr/>
        </p:nvPicPr>
        <p:blipFill>
          <a:blip r:embed="rId2"/>
          <a:stretch>
            <a:fillRect/>
          </a:stretch>
        </p:blipFill>
        <p:spPr>
          <a:xfrm>
            <a:off x="1169504" y="657845"/>
            <a:ext cx="6804992" cy="3827809"/>
          </a:xfrm>
          <a:prstGeom prst="rect">
            <a:avLst/>
          </a:prstGeom>
        </p:spPr>
      </p:pic>
    </p:spTree>
    <p:extLst>
      <p:ext uri="{BB962C8B-B14F-4D97-AF65-F5344CB8AC3E}">
        <p14:creationId xmlns:p14="http://schemas.microsoft.com/office/powerpoint/2010/main" val="1363326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84"/>
        <p:cNvGrpSpPr/>
        <p:nvPr/>
      </p:nvGrpSpPr>
      <p:grpSpPr>
        <a:xfrm>
          <a:off x="0" y="0"/>
          <a:ext cx="0" cy="0"/>
          <a:chOff x="0" y="0"/>
          <a:chExt cx="0" cy="0"/>
        </a:xfrm>
      </p:grpSpPr>
      <p:sp>
        <p:nvSpPr>
          <p:cNvPr id="585" name="Google Shape;585;p31"/>
          <p:cNvSpPr txBox="1">
            <a:spLocks noGrp="1"/>
          </p:cNvSpPr>
          <p:nvPr>
            <p:ph type="ctrTitle"/>
          </p:nvPr>
        </p:nvSpPr>
        <p:spPr>
          <a:xfrm>
            <a:off x="4796792" y="645854"/>
            <a:ext cx="3441000" cy="42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a:t>
            </a:r>
            <a:endParaRPr dirty="0"/>
          </a:p>
        </p:txBody>
      </p:sp>
      <p:grpSp>
        <p:nvGrpSpPr>
          <p:cNvPr id="586" name="Google Shape;586;p31"/>
          <p:cNvGrpSpPr/>
          <p:nvPr/>
        </p:nvGrpSpPr>
        <p:grpSpPr>
          <a:xfrm>
            <a:off x="871286" y="1178546"/>
            <a:ext cx="3487507" cy="2665645"/>
            <a:chOff x="871286" y="1178546"/>
            <a:chExt cx="3487507" cy="2665645"/>
          </a:xfrm>
        </p:grpSpPr>
        <p:sp>
          <p:nvSpPr>
            <p:cNvPr id="587" name="Google Shape;587;p31"/>
            <p:cNvSpPr/>
            <p:nvPr/>
          </p:nvSpPr>
          <p:spPr>
            <a:xfrm>
              <a:off x="3724729" y="1676469"/>
              <a:ext cx="250882" cy="217694"/>
            </a:xfrm>
            <a:custGeom>
              <a:avLst/>
              <a:gdLst/>
              <a:ahLst/>
              <a:cxnLst/>
              <a:rect l="l" t="t" r="r" b="b"/>
              <a:pathLst>
                <a:path w="13259" h="11505" extrusionOk="0">
                  <a:moveTo>
                    <a:pt x="6567" y="1"/>
                  </a:moveTo>
                  <a:lnTo>
                    <a:pt x="1" y="11505"/>
                  </a:lnTo>
                  <a:lnTo>
                    <a:pt x="13259" y="11505"/>
                  </a:lnTo>
                  <a:lnTo>
                    <a:pt x="6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17834" y="2858259"/>
              <a:ext cx="100550" cy="102934"/>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871286" y="2075773"/>
              <a:ext cx="215328" cy="853632"/>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3817672" y="1437470"/>
              <a:ext cx="541122" cy="112820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3789706" y="1403789"/>
              <a:ext cx="81098" cy="79225"/>
            </a:xfrm>
            <a:custGeom>
              <a:avLst/>
              <a:gdLst/>
              <a:ahLst/>
              <a:cxnLst/>
              <a:rect l="l" t="t" r="r" b="b"/>
              <a:pathLst>
                <a:path w="4286" h="4187" extrusionOk="0">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1051023" y="2188640"/>
              <a:ext cx="67361" cy="51240"/>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1713054" y="3158451"/>
              <a:ext cx="65450" cy="51694"/>
            </a:xfrm>
            <a:custGeom>
              <a:avLst/>
              <a:gdLst/>
              <a:ahLst/>
              <a:cxnLst/>
              <a:rect l="l" t="t" r="r" b="b"/>
              <a:pathLst>
                <a:path w="3459" h="2732" extrusionOk="0">
                  <a:moveTo>
                    <a:pt x="1679" y="0"/>
                  </a:moveTo>
                  <a:cubicBezTo>
                    <a:pt x="0" y="0"/>
                    <a:pt x="0" y="2732"/>
                    <a:pt x="1679" y="2732"/>
                  </a:cubicBezTo>
                  <a:cubicBezTo>
                    <a:pt x="3459" y="2732"/>
                    <a:pt x="3459" y="0"/>
                    <a:pt x="1679" y="0"/>
                  </a:cubicBezTo>
                  <a:close/>
                </a:path>
              </a:pathLst>
            </a:custGeom>
            <a:solidFill>
              <a:srgbClr val="C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3985564" y="1615295"/>
              <a:ext cx="39376" cy="29896"/>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3303608" y="2710292"/>
              <a:ext cx="67361" cy="51240"/>
            </a:xfrm>
            <a:custGeom>
              <a:avLst/>
              <a:gdLst/>
              <a:ahLst/>
              <a:cxnLst/>
              <a:rect l="l" t="t" r="r" b="b"/>
              <a:pathLst>
                <a:path w="3560" h="2708" extrusionOk="0">
                  <a:moveTo>
                    <a:pt x="1780" y="1"/>
                  </a:moveTo>
                  <a:cubicBezTo>
                    <a:pt x="1" y="1"/>
                    <a:pt x="1" y="2708"/>
                    <a:pt x="1780" y="2708"/>
                  </a:cubicBezTo>
                  <a:cubicBezTo>
                    <a:pt x="3560" y="2708"/>
                    <a:pt x="3560" y="1"/>
                    <a:pt x="1780" y="1"/>
                  </a:cubicBezTo>
                  <a:close/>
                </a:path>
              </a:pathLst>
            </a:custGeom>
            <a:solidFill>
              <a:srgbClr val="C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2205301" y="3646895"/>
              <a:ext cx="750717" cy="156047"/>
            </a:xfrm>
            <a:custGeom>
              <a:avLst/>
              <a:gdLst/>
              <a:ahLst/>
              <a:cxnLst/>
              <a:rect l="l" t="t" r="r" b="b"/>
              <a:pathLst>
                <a:path w="39675" h="8247" extrusionOk="0">
                  <a:moveTo>
                    <a:pt x="3960" y="1"/>
                  </a:moveTo>
                  <a:cubicBezTo>
                    <a:pt x="4913" y="5515"/>
                    <a:pt x="0" y="8246"/>
                    <a:pt x="0" y="8246"/>
                  </a:cubicBezTo>
                  <a:lnTo>
                    <a:pt x="39675" y="8246"/>
                  </a:lnTo>
                  <a:cubicBezTo>
                    <a:pt x="35189" y="5114"/>
                    <a:pt x="36016" y="1"/>
                    <a:pt x="36016" y="1"/>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189179" y="3642637"/>
              <a:ext cx="778702" cy="164089"/>
            </a:xfrm>
            <a:custGeom>
              <a:avLst/>
              <a:gdLst/>
              <a:ahLst/>
              <a:cxnLst/>
              <a:rect l="l" t="t" r="r" b="b"/>
              <a:pathLst>
                <a:path w="41154" h="8672" extrusionOk="0">
                  <a:moveTo>
                    <a:pt x="36667" y="426"/>
                  </a:moveTo>
                  <a:lnTo>
                    <a:pt x="36667" y="1354"/>
                  </a:lnTo>
                  <a:cubicBezTo>
                    <a:pt x="36667" y="2206"/>
                    <a:pt x="36767" y="3459"/>
                    <a:pt x="37294" y="4712"/>
                  </a:cubicBezTo>
                  <a:cubicBezTo>
                    <a:pt x="37757" y="5904"/>
                    <a:pt x="38531" y="7173"/>
                    <a:pt x="39856" y="8246"/>
                  </a:cubicBezTo>
                  <a:lnTo>
                    <a:pt x="1566" y="8246"/>
                  </a:lnTo>
                  <a:cubicBezTo>
                    <a:pt x="1962" y="7945"/>
                    <a:pt x="2501" y="7489"/>
                    <a:pt x="3033" y="6893"/>
                  </a:cubicBezTo>
                  <a:cubicBezTo>
                    <a:pt x="4086" y="5740"/>
                    <a:pt x="5138" y="3985"/>
                    <a:pt x="5138" y="1579"/>
                  </a:cubicBezTo>
                  <a:cubicBezTo>
                    <a:pt x="5138" y="1221"/>
                    <a:pt x="5138" y="792"/>
                    <a:pt x="5064" y="426"/>
                  </a:cubicBezTo>
                  <a:close/>
                  <a:moveTo>
                    <a:pt x="4612" y="0"/>
                  </a:moveTo>
                  <a:lnTo>
                    <a:pt x="4612" y="226"/>
                  </a:lnTo>
                  <a:cubicBezTo>
                    <a:pt x="4712" y="727"/>
                    <a:pt x="4712" y="1153"/>
                    <a:pt x="4712" y="1579"/>
                  </a:cubicBezTo>
                  <a:cubicBezTo>
                    <a:pt x="4712" y="3760"/>
                    <a:pt x="3760" y="5539"/>
                    <a:pt x="2732" y="6592"/>
                  </a:cubicBezTo>
                  <a:cubicBezTo>
                    <a:pt x="2206" y="7218"/>
                    <a:pt x="1679" y="7619"/>
                    <a:pt x="1379" y="7845"/>
                  </a:cubicBezTo>
                  <a:cubicBezTo>
                    <a:pt x="1153" y="8045"/>
                    <a:pt x="1053" y="8146"/>
                    <a:pt x="852" y="8146"/>
                  </a:cubicBezTo>
                  <a:cubicBezTo>
                    <a:pt x="852" y="8246"/>
                    <a:pt x="852" y="8246"/>
                    <a:pt x="752" y="8246"/>
                  </a:cubicBezTo>
                  <a:lnTo>
                    <a:pt x="0" y="8672"/>
                  </a:lnTo>
                  <a:lnTo>
                    <a:pt x="41153" y="8672"/>
                  </a:lnTo>
                  <a:lnTo>
                    <a:pt x="40627" y="8246"/>
                  </a:lnTo>
                  <a:cubicBezTo>
                    <a:pt x="39073" y="7218"/>
                    <a:pt x="38121" y="5865"/>
                    <a:pt x="37720" y="4612"/>
                  </a:cubicBezTo>
                  <a:cubicBezTo>
                    <a:pt x="37193" y="3359"/>
                    <a:pt x="37093" y="2106"/>
                    <a:pt x="37093" y="1354"/>
                  </a:cubicBezTo>
                  <a:lnTo>
                    <a:pt x="37093" y="527"/>
                  </a:lnTo>
                  <a:lnTo>
                    <a:pt x="37093" y="326"/>
                  </a:lnTo>
                  <a:lnTo>
                    <a:pt x="37093" y="226"/>
                  </a:lnTo>
                  <a:lnTo>
                    <a:pt x="37193" y="0"/>
                  </a:lnTo>
                  <a:close/>
                </a:path>
              </a:pathLst>
            </a:custGeom>
            <a:solidFill>
              <a:srgbClr val="2A49A8"/>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147911" y="3798646"/>
              <a:ext cx="873556" cy="41760"/>
            </a:xfrm>
            <a:custGeom>
              <a:avLst/>
              <a:gdLst/>
              <a:ahLst/>
              <a:cxnLst/>
              <a:rect l="l" t="t" r="r" b="b"/>
              <a:pathLst>
                <a:path w="46167" h="2207" extrusionOk="0">
                  <a:moveTo>
                    <a:pt x="1154" y="1"/>
                  </a:moveTo>
                  <a:cubicBezTo>
                    <a:pt x="527" y="1"/>
                    <a:pt x="1" y="527"/>
                    <a:pt x="1" y="1054"/>
                  </a:cubicBezTo>
                  <a:cubicBezTo>
                    <a:pt x="1" y="1680"/>
                    <a:pt x="527" y="2206"/>
                    <a:pt x="1154" y="2206"/>
                  </a:cubicBezTo>
                  <a:lnTo>
                    <a:pt x="45014" y="2206"/>
                  </a:lnTo>
                  <a:cubicBezTo>
                    <a:pt x="45640" y="2206"/>
                    <a:pt x="46166" y="1680"/>
                    <a:pt x="46166" y="1054"/>
                  </a:cubicBezTo>
                  <a:cubicBezTo>
                    <a:pt x="46166" y="527"/>
                    <a:pt x="45640" y="1"/>
                    <a:pt x="4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144127" y="3794862"/>
              <a:ext cx="881125" cy="49329"/>
            </a:xfrm>
            <a:custGeom>
              <a:avLst/>
              <a:gdLst/>
              <a:ahLst/>
              <a:cxnLst/>
              <a:rect l="l" t="t" r="r" b="b"/>
              <a:pathLst>
                <a:path w="46567" h="2607" extrusionOk="0">
                  <a:moveTo>
                    <a:pt x="45214" y="426"/>
                  </a:moveTo>
                  <a:cubicBezTo>
                    <a:pt x="45514" y="426"/>
                    <a:pt x="45740" y="527"/>
                    <a:pt x="45840" y="727"/>
                  </a:cubicBezTo>
                  <a:cubicBezTo>
                    <a:pt x="46041" y="828"/>
                    <a:pt x="46141" y="1053"/>
                    <a:pt x="46141" y="1254"/>
                  </a:cubicBezTo>
                  <a:cubicBezTo>
                    <a:pt x="46141" y="1579"/>
                    <a:pt x="46041" y="1780"/>
                    <a:pt x="45840" y="1880"/>
                  </a:cubicBezTo>
                  <a:cubicBezTo>
                    <a:pt x="45740" y="2081"/>
                    <a:pt x="45514" y="2206"/>
                    <a:pt x="45214" y="2206"/>
                  </a:cubicBezTo>
                  <a:lnTo>
                    <a:pt x="1354" y="2206"/>
                  </a:lnTo>
                  <a:cubicBezTo>
                    <a:pt x="1028" y="2206"/>
                    <a:pt x="827" y="2081"/>
                    <a:pt x="727" y="1880"/>
                  </a:cubicBezTo>
                  <a:cubicBezTo>
                    <a:pt x="502" y="1780"/>
                    <a:pt x="401" y="1579"/>
                    <a:pt x="401" y="1254"/>
                  </a:cubicBezTo>
                  <a:cubicBezTo>
                    <a:pt x="401" y="1053"/>
                    <a:pt x="502" y="828"/>
                    <a:pt x="727" y="727"/>
                  </a:cubicBezTo>
                  <a:cubicBezTo>
                    <a:pt x="827" y="527"/>
                    <a:pt x="1028" y="426"/>
                    <a:pt x="1354" y="426"/>
                  </a:cubicBezTo>
                  <a:close/>
                  <a:moveTo>
                    <a:pt x="1354" y="0"/>
                  </a:moveTo>
                  <a:cubicBezTo>
                    <a:pt x="627" y="0"/>
                    <a:pt x="0" y="627"/>
                    <a:pt x="0" y="1254"/>
                  </a:cubicBezTo>
                  <a:cubicBezTo>
                    <a:pt x="0" y="1980"/>
                    <a:pt x="627" y="2607"/>
                    <a:pt x="1354" y="2607"/>
                  </a:cubicBezTo>
                  <a:lnTo>
                    <a:pt x="45214" y="2607"/>
                  </a:lnTo>
                  <a:cubicBezTo>
                    <a:pt x="45940" y="2607"/>
                    <a:pt x="46567" y="1980"/>
                    <a:pt x="46567" y="1254"/>
                  </a:cubicBezTo>
                  <a:cubicBezTo>
                    <a:pt x="46567" y="627"/>
                    <a:pt x="45940" y="0"/>
                    <a:pt x="45214" y="0"/>
                  </a:cubicBezTo>
                  <a:close/>
                </a:path>
              </a:pathLst>
            </a:custGeom>
            <a:solidFill>
              <a:srgbClr val="2A49A8"/>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1302359" y="1826802"/>
              <a:ext cx="2564660" cy="1849516"/>
            </a:xfrm>
            <a:custGeom>
              <a:avLst/>
              <a:gdLst/>
              <a:ahLst/>
              <a:cxnLst/>
              <a:rect l="l" t="t" r="r" b="b"/>
              <a:pathLst>
                <a:path w="135541" h="97746" extrusionOk="0">
                  <a:moveTo>
                    <a:pt x="4587" y="1"/>
                  </a:moveTo>
                  <a:cubicBezTo>
                    <a:pt x="2081" y="1"/>
                    <a:pt x="1" y="1981"/>
                    <a:pt x="1" y="4487"/>
                  </a:cubicBezTo>
                  <a:lnTo>
                    <a:pt x="1" y="93159"/>
                  </a:lnTo>
                  <a:cubicBezTo>
                    <a:pt x="1" y="95666"/>
                    <a:pt x="2081" y="97746"/>
                    <a:pt x="4587" y="97746"/>
                  </a:cubicBezTo>
                  <a:lnTo>
                    <a:pt x="130954" y="97746"/>
                  </a:lnTo>
                  <a:cubicBezTo>
                    <a:pt x="133460" y="97746"/>
                    <a:pt x="135540" y="95666"/>
                    <a:pt x="135540" y="93159"/>
                  </a:cubicBezTo>
                  <a:lnTo>
                    <a:pt x="135540" y="4487"/>
                  </a:lnTo>
                  <a:cubicBezTo>
                    <a:pt x="135540" y="1981"/>
                    <a:pt x="133460" y="1"/>
                    <a:pt x="130954"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1298102" y="1823017"/>
              <a:ext cx="2572702" cy="1857104"/>
            </a:xfrm>
            <a:custGeom>
              <a:avLst/>
              <a:gdLst/>
              <a:ahLst/>
              <a:cxnLst/>
              <a:rect l="l" t="t" r="r" b="b"/>
              <a:pathLst>
                <a:path w="135966" h="98147" extrusionOk="0">
                  <a:moveTo>
                    <a:pt x="131179" y="401"/>
                  </a:moveTo>
                  <a:cubicBezTo>
                    <a:pt x="132432" y="401"/>
                    <a:pt x="133460" y="827"/>
                    <a:pt x="134312" y="1654"/>
                  </a:cubicBezTo>
                  <a:cubicBezTo>
                    <a:pt x="135039" y="2406"/>
                    <a:pt x="135565" y="3534"/>
                    <a:pt x="135565" y="4687"/>
                  </a:cubicBezTo>
                  <a:lnTo>
                    <a:pt x="135565" y="93359"/>
                  </a:lnTo>
                  <a:cubicBezTo>
                    <a:pt x="135565" y="94612"/>
                    <a:pt x="135039" y="95640"/>
                    <a:pt x="134312" y="96492"/>
                  </a:cubicBezTo>
                  <a:cubicBezTo>
                    <a:pt x="133460" y="97219"/>
                    <a:pt x="132432" y="97745"/>
                    <a:pt x="131179" y="97745"/>
                  </a:cubicBezTo>
                  <a:lnTo>
                    <a:pt x="4812" y="97745"/>
                  </a:lnTo>
                  <a:cubicBezTo>
                    <a:pt x="3559" y="97745"/>
                    <a:pt x="2507" y="97219"/>
                    <a:pt x="1680" y="96492"/>
                  </a:cubicBezTo>
                  <a:cubicBezTo>
                    <a:pt x="953" y="95640"/>
                    <a:pt x="426" y="94612"/>
                    <a:pt x="426" y="93359"/>
                  </a:cubicBez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93359"/>
                  </a:lnTo>
                  <a:cubicBezTo>
                    <a:pt x="0" y="95966"/>
                    <a:pt x="2206" y="98146"/>
                    <a:pt x="4812" y="98146"/>
                  </a:cubicBezTo>
                  <a:lnTo>
                    <a:pt x="131179" y="98146"/>
                  </a:lnTo>
                  <a:cubicBezTo>
                    <a:pt x="133785" y="98146"/>
                    <a:pt x="135966" y="95966"/>
                    <a:pt x="135966" y="93359"/>
                  </a:cubicBezTo>
                  <a:lnTo>
                    <a:pt x="135966" y="4687"/>
                  </a:lnTo>
                  <a:cubicBezTo>
                    <a:pt x="135966" y="2081"/>
                    <a:pt x="133785" y="0"/>
                    <a:pt x="13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1302359" y="1826802"/>
              <a:ext cx="2564660" cy="1574944"/>
            </a:xfrm>
            <a:custGeom>
              <a:avLst/>
              <a:gdLst/>
              <a:ahLst/>
              <a:cxnLst/>
              <a:rect l="l" t="t" r="r" b="b"/>
              <a:pathLst>
                <a:path w="135541" h="83235" extrusionOk="0">
                  <a:moveTo>
                    <a:pt x="4587" y="1"/>
                  </a:moveTo>
                  <a:cubicBezTo>
                    <a:pt x="2081" y="1"/>
                    <a:pt x="1" y="1981"/>
                    <a:pt x="1" y="4487"/>
                  </a:cubicBezTo>
                  <a:lnTo>
                    <a:pt x="1" y="83234"/>
                  </a:lnTo>
                  <a:lnTo>
                    <a:pt x="135540" y="83234"/>
                  </a:lnTo>
                  <a:lnTo>
                    <a:pt x="135540" y="4487"/>
                  </a:lnTo>
                  <a:cubicBezTo>
                    <a:pt x="135540" y="1981"/>
                    <a:pt x="133460" y="1"/>
                    <a:pt x="130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1298102" y="1823017"/>
              <a:ext cx="2572702" cy="1582513"/>
            </a:xfrm>
            <a:custGeom>
              <a:avLst/>
              <a:gdLst/>
              <a:ahLst/>
              <a:cxnLst/>
              <a:rect l="l" t="t" r="r" b="b"/>
              <a:pathLst>
                <a:path w="135966" h="83635" extrusionOk="0">
                  <a:moveTo>
                    <a:pt x="131179" y="401"/>
                  </a:moveTo>
                  <a:cubicBezTo>
                    <a:pt x="132432" y="401"/>
                    <a:pt x="133460" y="827"/>
                    <a:pt x="134312" y="1654"/>
                  </a:cubicBezTo>
                  <a:cubicBezTo>
                    <a:pt x="135039" y="2406"/>
                    <a:pt x="135565" y="3534"/>
                    <a:pt x="135565" y="4687"/>
                  </a:cubicBezTo>
                  <a:lnTo>
                    <a:pt x="135565" y="83234"/>
                  </a:lnTo>
                  <a:lnTo>
                    <a:pt x="426" y="83234"/>
                  </a:ln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83635"/>
                  </a:lnTo>
                  <a:lnTo>
                    <a:pt x="135966" y="83635"/>
                  </a:lnTo>
                  <a:lnTo>
                    <a:pt x="135966" y="4687"/>
                  </a:lnTo>
                  <a:cubicBezTo>
                    <a:pt x="135966" y="2081"/>
                    <a:pt x="133785" y="0"/>
                    <a:pt x="13117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1402909" y="1925440"/>
              <a:ext cx="2363107" cy="1365803"/>
            </a:xfrm>
            <a:custGeom>
              <a:avLst/>
              <a:gdLst/>
              <a:ahLst/>
              <a:cxnLst/>
              <a:rect l="l" t="t" r="r" b="b"/>
              <a:pathLst>
                <a:path w="124889" h="72182" extrusionOk="0">
                  <a:moveTo>
                    <a:pt x="0" y="1"/>
                  </a:moveTo>
                  <a:lnTo>
                    <a:pt x="0" y="72182"/>
                  </a:lnTo>
                  <a:lnTo>
                    <a:pt x="124888" y="72182"/>
                  </a:lnTo>
                  <a:lnTo>
                    <a:pt x="1248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1399106" y="1921656"/>
              <a:ext cx="2371167" cy="1373391"/>
            </a:xfrm>
            <a:custGeom>
              <a:avLst/>
              <a:gdLst/>
              <a:ahLst/>
              <a:cxnLst/>
              <a:rect l="l" t="t" r="r" b="b"/>
              <a:pathLst>
                <a:path w="125315" h="72583" extrusionOk="0">
                  <a:moveTo>
                    <a:pt x="124889" y="426"/>
                  </a:moveTo>
                  <a:lnTo>
                    <a:pt x="124889" y="72156"/>
                  </a:lnTo>
                  <a:lnTo>
                    <a:pt x="402" y="72156"/>
                  </a:lnTo>
                  <a:lnTo>
                    <a:pt x="402" y="426"/>
                  </a:lnTo>
                  <a:close/>
                  <a:moveTo>
                    <a:pt x="1" y="0"/>
                  </a:moveTo>
                  <a:lnTo>
                    <a:pt x="1" y="72582"/>
                  </a:lnTo>
                  <a:lnTo>
                    <a:pt x="125315" y="72582"/>
                  </a:lnTo>
                  <a:lnTo>
                    <a:pt x="12531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2529202" y="3482825"/>
              <a:ext cx="110502" cy="108610"/>
            </a:xfrm>
            <a:custGeom>
              <a:avLst/>
              <a:gdLst/>
              <a:ahLst/>
              <a:cxnLst/>
              <a:rect l="l" t="t" r="r" b="b"/>
              <a:pathLst>
                <a:path w="5840" h="5740" extrusionOk="0">
                  <a:moveTo>
                    <a:pt x="2933" y="0"/>
                  </a:moveTo>
                  <a:cubicBezTo>
                    <a:pt x="1354" y="0"/>
                    <a:pt x="0" y="1253"/>
                    <a:pt x="0" y="2907"/>
                  </a:cubicBezTo>
                  <a:cubicBezTo>
                    <a:pt x="0" y="4486"/>
                    <a:pt x="1354" y="5739"/>
                    <a:pt x="2933" y="5739"/>
                  </a:cubicBezTo>
                  <a:cubicBezTo>
                    <a:pt x="4487" y="5739"/>
                    <a:pt x="5840" y="4486"/>
                    <a:pt x="5840" y="2907"/>
                  </a:cubicBezTo>
                  <a:cubicBezTo>
                    <a:pt x="5840" y="1253"/>
                    <a:pt x="4487" y="0"/>
                    <a:pt x="2933" y="0"/>
                  </a:cubicBezTo>
                  <a:close/>
                </a:path>
              </a:pathLst>
            </a:cu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3092575" y="2260259"/>
              <a:ext cx="1057077" cy="141212"/>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1472143" y="2129359"/>
              <a:ext cx="420666" cy="359493"/>
            </a:xfrm>
            <a:custGeom>
              <a:avLst/>
              <a:gdLst/>
              <a:ahLst/>
              <a:cxnLst/>
              <a:rect l="l" t="t" r="r" b="b"/>
              <a:pathLst>
                <a:path w="22232" h="18999" extrusionOk="0">
                  <a:moveTo>
                    <a:pt x="4913" y="1"/>
                  </a:moveTo>
                  <a:cubicBezTo>
                    <a:pt x="2181" y="1"/>
                    <a:pt x="0" y="2181"/>
                    <a:pt x="0" y="4888"/>
                  </a:cubicBezTo>
                  <a:lnTo>
                    <a:pt x="0" y="9901"/>
                  </a:lnTo>
                  <a:cubicBezTo>
                    <a:pt x="0" y="12633"/>
                    <a:pt x="2181" y="14813"/>
                    <a:pt x="4913" y="14813"/>
                  </a:cubicBezTo>
                  <a:lnTo>
                    <a:pt x="10552" y="14813"/>
                  </a:lnTo>
                  <a:cubicBezTo>
                    <a:pt x="11379" y="18272"/>
                    <a:pt x="13985" y="18898"/>
                    <a:pt x="15564" y="18999"/>
                  </a:cubicBezTo>
                  <a:cubicBezTo>
                    <a:pt x="15865" y="18999"/>
                    <a:pt x="16091" y="18572"/>
                    <a:pt x="15765" y="18372"/>
                  </a:cubicBezTo>
                  <a:cubicBezTo>
                    <a:pt x="14086" y="17019"/>
                    <a:pt x="14712" y="14813"/>
                    <a:pt x="14712" y="14813"/>
                  </a:cubicBezTo>
                  <a:lnTo>
                    <a:pt x="17344" y="14813"/>
                  </a:lnTo>
                  <a:cubicBezTo>
                    <a:pt x="20051" y="14813"/>
                    <a:pt x="22231" y="12633"/>
                    <a:pt x="22231" y="9901"/>
                  </a:cubicBezTo>
                  <a:lnTo>
                    <a:pt x="22231" y="4888"/>
                  </a:lnTo>
                  <a:cubicBezTo>
                    <a:pt x="22231" y="2181"/>
                    <a:pt x="20051" y="1"/>
                    <a:pt x="17344"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1754776" y="2239861"/>
              <a:ext cx="53132" cy="53132"/>
            </a:xfrm>
            <a:custGeom>
              <a:avLst/>
              <a:gdLst/>
              <a:ahLst/>
              <a:cxnLst/>
              <a:rect l="l" t="t" r="r" b="b"/>
              <a:pathLst>
                <a:path w="2808" h="2808" extrusionOk="0">
                  <a:moveTo>
                    <a:pt x="1354" y="1"/>
                  </a:moveTo>
                  <a:cubicBezTo>
                    <a:pt x="627" y="1"/>
                    <a:pt x="1" y="627"/>
                    <a:pt x="1" y="1354"/>
                  </a:cubicBezTo>
                  <a:cubicBezTo>
                    <a:pt x="1" y="2181"/>
                    <a:pt x="627" y="2808"/>
                    <a:pt x="1354" y="2808"/>
                  </a:cubicBezTo>
                  <a:cubicBezTo>
                    <a:pt x="2181" y="2808"/>
                    <a:pt x="2808" y="2181"/>
                    <a:pt x="2808" y="1354"/>
                  </a:cubicBezTo>
                  <a:cubicBezTo>
                    <a:pt x="2808" y="627"/>
                    <a:pt x="2181" y="1"/>
                    <a:pt x="1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1655664" y="2239861"/>
              <a:ext cx="53605" cy="53132"/>
            </a:xfrm>
            <a:custGeom>
              <a:avLst/>
              <a:gdLst/>
              <a:ahLst/>
              <a:cxnLst/>
              <a:rect l="l" t="t" r="r" b="b"/>
              <a:pathLst>
                <a:path w="2833" h="2808" extrusionOk="0">
                  <a:moveTo>
                    <a:pt x="1479" y="1"/>
                  </a:moveTo>
                  <a:cubicBezTo>
                    <a:pt x="627" y="1"/>
                    <a:pt x="1" y="627"/>
                    <a:pt x="1" y="1354"/>
                  </a:cubicBezTo>
                  <a:cubicBezTo>
                    <a:pt x="1" y="2181"/>
                    <a:pt x="627" y="2808"/>
                    <a:pt x="1479" y="2808"/>
                  </a:cubicBezTo>
                  <a:cubicBezTo>
                    <a:pt x="2206" y="2808"/>
                    <a:pt x="2833" y="2181"/>
                    <a:pt x="2833" y="1354"/>
                  </a:cubicBezTo>
                  <a:cubicBezTo>
                    <a:pt x="2833" y="627"/>
                    <a:pt x="2206" y="1"/>
                    <a:pt x="1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1557026" y="2239861"/>
              <a:ext cx="53605" cy="53132"/>
            </a:xfrm>
            <a:custGeom>
              <a:avLst/>
              <a:gdLst/>
              <a:ahLst/>
              <a:cxnLst/>
              <a:rect l="l" t="t" r="r" b="b"/>
              <a:pathLst>
                <a:path w="2833" h="2808" extrusionOk="0">
                  <a:moveTo>
                    <a:pt x="1454" y="1"/>
                  </a:moveTo>
                  <a:cubicBezTo>
                    <a:pt x="627" y="1"/>
                    <a:pt x="1" y="627"/>
                    <a:pt x="1" y="1354"/>
                  </a:cubicBezTo>
                  <a:cubicBezTo>
                    <a:pt x="1" y="2181"/>
                    <a:pt x="627" y="2808"/>
                    <a:pt x="1454" y="2808"/>
                  </a:cubicBezTo>
                  <a:cubicBezTo>
                    <a:pt x="2206" y="2808"/>
                    <a:pt x="2833" y="2181"/>
                    <a:pt x="2833" y="1354"/>
                  </a:cubicBezTo>
                  <a:cubicBezTo>
                    <a:pt x="2833" y="627"/>
                    <a:pt x="2206" y="1"/>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1995687" y="1569770"/>
              <a:ext cx="1177533" cy="1549324"/>
            </a:xfrm>
            <a:custGeom>
              <a:avLst/>
              <a:gdLst/>
              <a:ahLst/>
              <a:cxnLst/>
              <a:rect l="l" t="t" r="r" b="b"/>
              <a:pathLst>
                <a:path w="62232" h="81881" extrusionOk="0">
                  <a:moveTo>
                    <a:pt x="1" y="1"/>
                  </a:moveTo>
                  <a:lnTo>
                    <a:pt x="1" y="81881"/>
                  </a:lnTo>
                  <a:lnTo>
                    <a:pt x="53585" y="81881"/>
                  </a:lnTo>
                  <a:lnTo>
                    <a:pt x="62232" y="73209"/>
                  </a:lnTo>
                  <a:lnTo>
                    <a:pt x="622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1991902" y="1565986"/>
              <a:ext cx="1185593" cy="1556912"/>
            </a:xfrm>
            <a:custGeom>
              <a:avLst/>
              <a:gdLst/>
              <a:ahLst/>
              <a:cxnLst/>
              <a:rect l="l" t="t" r="r" b="b"/>
              <a:pathLst>
                <a:path w="62658" h="82282" extrusionOk="0">
                  <a:moveTo>
                    <a:pt x="62231" y="426"/>
                  </a:moveTo>
                  <a:lnTo>
                    <a:pt x="62231" y="73309"/>
                  </a:lnTo>
                  <a:lnTo>
                    <a:pt x="53660" y="81880"/>
                  </a:lnTo>
                  <a:lnTo>
                    <a:pt x="401" y="81880"/>
                  </a:lnTo>
                  <a:lnTo>
                    <a:pt x="401" y="426"/>
                  </a:lnTo>
                  <a:close/>
                  <a:moveTo>
                    <a:pt x="100" y="0"/>
                  </a:moveTo>
                  <a:cubicBezTo>
                    <a:pt x="0" y="101"/>
                    <a:pt x="0" y="101"/>
                    <a:pt x="0" y="201"/>
                  </a:cubicBezTo>
                  <a:lnTo>
                    <a:pt x="0" y="82081"/>
                  </a:lnTo>
                  <a:cubicBezTo>
                    <a:pt x="0" y="82081"/>
                    <a:pt x="0" y="82181"/>
                    <a:pt x="100" y="82181"/>
                  </a:cubicBezTo>
                  <a:lnTo>
                    <a:pt x="201" y="82281"/>
                  </a:lnTo>
                  <a:lnTo>
                    <a:pt x="53785" y="82281"/>
                  </a:lnTo>
                  <a:lnTo>
                    <a:pt x="53885" y="82181"/>
                  </a:lnTo>
                  <a:lnTo>
                    <a:pt x="62557" y="73509"/>
                  </a:lnTo>
                  <a:cubicBezTo>
                    <a:pt x="62657" y="73509"/>
                    <a:pt x="62657" y="73409"/>
                    <a:pt x="62657" y="73409"/>
                  </a:cubicBezTo>
                  <a:lnTo>
                    <a:pt x="62657" y="201"/>
                  </a:lnTo>
                  <a:cubicBezTo>
                    <a:pt x="62657" y="101"/>
                    <a:pt x="62657" y="101"/>
                    <a:pt x="6255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2043104" y="1615295"/>
              <a:ext cx="1082697" cy="1456381"/>
            </a:xfrm>
            <a:custGeom>
              <a:avLst/>
              <a:gdLst/>
              <a:ahLst/>
              <a:cxnLst/>
              <a:rect l="l" t="t" r="r" b="b"/>
              <a:pathLst>
                <a:path w="57220" h="76969" extrusionOk="0">
                  <a:moveTo>
                    <a:pt x="201" y="1"/>
                  </a:moveTo>
                  <a:lnTo>
                    <a:pt x="101" y="101"/>
                  </a:lnTo>
                  <a:cubicBezTo>
                    <a:pt x="1" y="101"/>
                    <a:pt x="1" y="226"/>
                    <a:pt x="1" y="226"/>
                  </a:cubicBezTo>
                  <a:lnTo>
                    <a:pt x="1" y="76768"/>
                  </a:lnTo>
                  <a:cubicBezTo>
                    <a:pt x="1" y="76768"/>
                    <a:pt x="1" y="76868"/>
                    <a:pt x="101" y="76868"/>
                  </a:cubicBezTo>
                  <a:cubicBezTo>
                    <a:pt x="101" y="76969"/>
                    <a:pt x="201" y="76969"/>
                    <a:pt x="201" y="76969"/>
                  </a:cubicBezTo>
                  <a:lnTo>
                    <a:pt x="51480" y="76969"/>
                  </a:lnTo>
                  <a:cubicBezTo>
                    <a:pt x="51705" y="76969"/>
                    <a:pt x="51705" y="76868"/>
                    <a:pt x="51705" y="76768"/>
                  </a:cubicBezTo>
                  <a:cubicBezTo>
                    <a:pt x="51705" y="76668"/>
                    <a:pt x="51705" y="76543"/>
                    <a:pt x="51480" y="76543"/>
                  </a:cubicBezTo>
                  <a:lnTo>
                    <a:pt x="427" y="76543"/>
                  </a:lnTo>
                  <a:lnTo>
                    <a:pt x="427" y="427"/>
                  </a:lnTo>
                  <a:lnTo>
                    <a:pt x="56818" y="427"/>
                  </a:lnTo>
                  <a:lnTo>
                    <a:pt x="56818" y="71029"/>
                  </a:lnTo>
                  <a:cubicBezTo>
                    <a:pt x="56818" y="71129"/>
                    <a:pt x="56919" y="71229"/>
                    <a:pt x="57019" y="71229"/>
                  </a:cubicBezTo>
                  <a:cubicBezTo>
                    <a:pt x="57119" y="71229"/>
                    <a:pt x="57219" y="71129"/>
                    <a:pt x="57219" y="71029"/>
                  </a:cubicBezTo>
                  <a:lnTo>
                    <a:pt x="57219" y="226"/>
                  </a:lnTo>
                  <a:cubicBezTo>
                    <a:pt x="57219" y="226"/>
                    <a:pt x="57219" y="101"/>
                    <a:pt x="57119" y="101"/>
                  </a:cubicBezTo>
                  <a:lnTo>
                    <a:pt x="5701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009585" y="2955005"/>
              <a:ext cx="163634" cy="164089"/>
            </a:xfrm>
            <a:custGeom>
              <a:avLst/>
              <a:gdLst/>
              <a:ahLst/>
              <a:cxnLst/>
              <a:rect l="l" t="t" r="r" b="b"/>
              <a:pathLst>
                <a:path w="8648" h="8672" extrusionOk="0">
                  <a:moveTo>
                    <a:pt x="1" y="0"/>
                  </a:moveTo>
                  <a:lnTo>
                    <a:pt x="1" y="8672"/>
                  </a:lnTo>
                  <a:lnTo>
                    <a:pt x="8648" y="0"/>
                  </a:lnTo>
                  <a:close/>
                </a:path>
              </a:pathLst>
            </a:custGeom>
            <a:solidFill>
              <a:srgbClr val="2A49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005327" y="2951202"/>
              <a:ext cx="172168" cy="171222"/>
            </a:xfrm>
            <a:custGeom>
              <a:avLst/>
              <a:gdLst/>
              <a:ahLst/>
              <a:cxnLst/>
              <a:rect l="l" t="t" r="r" b="b"/>
              <a:pathLst>
                <a:path w="9099" h="9049" extrusionOk="0">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rgbClr val="2A49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3009585" y="2955005"/>
              <a:ext cx="163634" cy="164089"/>
            </a:xfrm>
            <a:custGeom>
              <a:avLst/>
              <a:gdLst/>
              <a:ahLst/>
              <a:cxnLst/>
              <a:rect l="l" t="t" r="r" b="b"/>
              <a:pathLst>
                <a:path w="8648" h="8672" extrusionOk="0">
                  <a:moveTo>
                    <a:pt x="1" y="0"/>
                  </a:moveTo>
                  <a:lnTo>
                    <a:pt x="1" y="8672"/>
                  </a:lnTo>
                  <a:lnTo>
                    <a:pt x="86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005327" y="2951202"/>
              <a:ext cx="172168" cy="171222"/>
            </a:xfrm>
            <a:custGeom>
              <a:avLst/>
              <a:gdLst/>
              <a:ahLst/>
              <a:cxnLst/>
              <a:rect l="l" t="t" r="r" b="b"/>
              <a:pathLst>
                <a:path w="9099" h="9049" extrusionOk="0">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2163560" y="2208092"/>
              <a:ext cx="841787" cy="8080"/>
            </a:xfrm>
            <a:custGeom>
              <a:avLst/>
              <a:gdLst/>
              <a:ahLst/>
              <a:cxnLst/>
              <a:rect l="l" t="t" r="r" b="b"/>
              <a:pathLst>
                <a:path w="44488" h="427" extrusionOk="0">
                  <a:moveTo>
                    <a:pt x="1" y="0"/>
                  </a:moveTo>
                  <a:lnTo>
                    <a:pt x="1" y="426"/>
                  </a:lnTo>
                  <a:lnTo>
                    <a:pt x="44487" y="426"/>
                  </a:lnTo>
                  <a:lnTo>
                    <a:pt x="44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2163560" y="2281111"/>
              <a:ext cx="841787" cy="8098"/>
            </a:xfrm>
            <a:custGeom>
              <a:avLst/>
              <a:gdLst/>
              <a:ahLst/>
              <a:cxnLst/>
              <a:rect l="l" t="t" r="r" b="b"/>
              <a:pathLst>
                <a:path w="44488" h="428" extrusionOk="0">
                  <a:moveTo>
                    <a:pt x="1" y="1"/>
                  </a:moveTo>
                  <a:lnTo>
                    <a:pt x="1" y="427"/>
                  </a:lnTo>
                  <a:lnTo>
                    <a:pt x="44487" y="427"/>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2163560" y="2133162"/>
              <a:ext cx="841787" cy="8080"/>
            </a:xfrm>
            <a:custGeom>
              <a:avLst/>
              <a:gdLst/>
              <a:ahLst/>
              <a:cxnLst/>
              <a:rect l="l" t="t" r="r" b="b"/>
              <a:pathLst>
                <a:path w="44488" h="427" extrusionOk="0">
                  <a:moveTo>
                    <a:pt x="1" y="0"/>
                  </a:moveTo>
                  <a:lnTo>
                    <a:pt x="1" y="426"/>
                  </a:lnTo>
                  <a:lnTo>
                    <a:pt x="44487" y="426"/>
                  </a:lnTo>
                  <a:lnTo>
                    <a:pt x="44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2163560" y="2354621"/>
              <a:ext cx="841787" cy="7607"/>
            </a:xfrm>
            <a:custGeom>
              <a:avLst/>
              <a:gdLst/>
              <a:ahLst/>
              <a:cxnLst/>
              <a:rect l="l" t="t" r="r" b="b"/>
              <a:pathLst>
                <a:path w="44488" h="402" extrusionOk="0">
                  <a:moveTo>
                    <a:pt x="1" y="1"/>
                  </a:moveTo>
                  <a:lnTo>
                    <a:pt x="1" y="402"/>
                  </a:lnTo>
                  <a:lnTo>
                    <a:pt x="44487" y="402"/>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2163560" y="2429551"/>
              <a:ext cx="841787" cy="8080"/>
            </a:xfrm>
            <a:custGeom>
              <a:avLst/>
              <a:gdLst/>
              <a:ahLst/>
              <a:cxnLst/>
              <a:rect l="l" t="t" r="r" b="b"/>
              <a:pathLst>
                <a:path w="44488" h="427" extrusionOk="0">
                  <a:moveTo>
                    <a:pt x="1" y="1"/>
                  </a:moveTo>
                  <a:lnTo>
                    <a:pt x="1" y="427"/>
                  </a:lnTo>
                  <a:lnTo>
                    <a:pt x="44487" y="427"/>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2288291" y="2502589"/>
              <a:ext cx="592797" cy="8080"/>
            </a:xfrm>
            <a:custGeom>
              <a:avLst/>
              <a:gdLst/>
              <a:ahLst/>
              <a:cxnLst/>
              <a:rect l="l" t="t" r="r" b="b"/>
              <a:pathLst>
                <a:path w="31329" h="427" extrusionOk="0">
                  <a:moveTo>
                    <a:pt x="0" y="0"/>
                  </a:moveTo>
                  <a:lnTo>
                    <a:pt x="0" y="426"/>
                  </a:lnTo>
                  <a:lnTo>
                    <a:pt x="31329" y="426"/>
                  </a:lnTo>
                  <a:lnTo>
                    <a:pt x="313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2163560" y="1735751"/>
              <a:ext cx="399323" cy="8080"/>
            </a:xfrm>
            <a:custGeom>
              <a:avLst/>
              <a:gdLst/>
              <a:ahLst/>
              <a:cxnLst/>
              <a:rect l="l" t="t" r="r" b="b"/>
              <a:pathLst>
                <a:path w="21104" h="427" extrusionOk="0">
                  <a:moveTo>
                    <a:pt x="1" y="1"/>
                  </a:moveTo>
                  <a:lnTo>
                    <a:pt x="1" y="427"/>
                  </a:lnTo>
                  <a:lnTo>
                    <a:pt x="21104" y="427"/>
                  </a:lnTo>
                  <a:lnTo>
                    <a:pt x="211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2163560" y="1787445"/>
              <a:ext cx="316332" cy="7607"/>
            </a:xfrm>
            <a:custGeom>
              <a:avLst/>
              <a:gdLst/>
              <a:ahLst/>
              <a:cxnLst/>
              <a:rect l="l" t="t" r="r" b="b"/>
              <a:pathLst>
                <a:path w="16718" h="402" extrusionOk="0">
                  <a:moveTo>
                    <a:pt x="1" y="1"/>
                  </a:moveTo>
                  <a:lnTo>
                    <a:pt x="1" y="402"/>
                  </a:lnTo>
                  <a:lnTo>
                    <a:pt x="16718" y="402"/>
                  </a:lnTo>
                  <a:lnTo>
                    <a:pt x="16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2456164" y="2808930"/>
              <a:ext cx="147986" cy="179756"/>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2449996" y="2802781"/>
              <a:ext cx="160323" cy="193966"/>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2564774" y="2808930"/>
              <a:ext cx="148440" cy="179756"/>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2559079" y="2802781"/>
              <a:ext cx="159831" cy="193966"/>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2436258" y="2595532"/>
              <a:ext cx="296408" cy="300211"/>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432455" y="2591747"/>
              <a:ext cx="304468" cy="310164"/>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2479873" y="2642949"/>
              <a:ext cx="209633" cy="207268"/>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2163560" y="2870104"/>
              <a:ext cx="182121" cy="8098"/>
            </a:xfrm>
            <a:custGeom>
              <a:avLst/>
              <a:gdLst/>
              <a:ahLst/>
              <a:cxnLst/>
              <a:rect l="l" t="t" r="r" b="b"/>
              <a:pathLst>
                <a:path w="9625" h="428" extrusionOk="0">
                  <a:moveTo>
                    <a:pt x="1" y="1"/>
                  </a:moveTo>
                  <a:lnTo>
                    <a:pt x="1" y="427"/>
                  </a:lnTo>
                  <a:lnTo>
                    <a:pt x="9625" y="427"/>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2827483" y="2870104"/>
              <a:ext cx="182121" cy="8098"/>
            </a:xfrm>
            <a:custGeom>
              <a:avLst/>
              <a:gdLst/>
              <a:ahLst/>
              <a:cxnLst/>
              <a:rect l="l" t="t" r="r" b="b"/>
              <a:pathLst>
                <a:path w="9625" h="428" extrusionOk="0">
                  <a:moveTo>
                    <a:pt x="1" y="1"/>
                  </a:moveTo>
                  <a:lnTo>
                    <a:pt x="1" y="427"/>
                  </a:lnTo>
                  <a:lnTo>
                    <a:pt x="9625" y="427"/>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3250495" y="1182803"/>
              <a:ext cx="454328" cy="454328"/>
            </a:xfrm>
            <a:custGeom>
              <a:avLst/>
              <a:gdLst/>
              <a:ahLst/>
              <a:cxnLst/>
              <a:rect l="l" t="t" r="r" b="b"/>
              <a:pathLst>
                <a:path w="24011" h="24011" extrusionOk="0">
                  <a:moveTo>
                    <a:pt x="12006" y="1"/>
                  </a:moveTo>
                  <a:cubicBezTo>
                    <a:pt x="5314" y="1"/>
                    <a:pt x="1" y="5414"/>
                    <a:pt x="1" y="12006"/>
                  </a:cubicBezTo>
                  <a:cubicBezTo>
                    <a:pt x="1" y="18697"/>
                    <a:pt x="5314" y="24011"/>
                    <a:pt x="12006" y="24011"/>
                  </a:cubicBezTo>
                  <a:cubicBezTo>
                    <a:pt x="18597" y="24011"/>
                    <a:pt x="24011" y="18697"/>
                    <a:pt x="24011" y="12006"/>
                  </a:cubicBezTo>
                  <a:cubicBezTo>
                    <a:pt x="24011" y="5414"/>
                    <a:pt x="18597" y="1"/>
                    <a:pt x="1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3246711" y="1178546"/>
              <a:ext cx="462389" cy="462389"/>
            </a:xfrm>
            <a:custGeom>
              <a:avLst/>
              <a:gdLst/>
              <a:ahLst/>
              <a:cxnLst/>
              <a:rect l="l" t="t" r="r" b="b"/>
              <a:pathLst>
                <a:path w="24437" h="24437" extrusionOk="0">
                  <a:moveTo>
                    <a:pt x="12206" y="426"/>
                  </a:moveTo>
                  <a:cubicBezTo>
                    <a:pt x="15439" y="426"/>
                    <a:pt x="18371" y="1779"/>
                    <a:pt x="20552" y="3885"/>
                  </a:cubicBezTo>
                  <a:cubicBezTo>
                    <a:pt x="22657" y="6065"/>
                    <a:pt x="24010" y="8998"/>
                    <a:pt x="24010" y="12231"/>
                  </a:cubicBezTo>
                  <a:cubicBezTo>
                    <a:pt x="24010" y="15464"/>
                    <a:pt x="22657" y="18496"/>
                    <a:pt x="20552" y="20577"/>
                  </a:cubicBezTo>
                  <a:cubicBezTo>
                    <a:pt x="18371" y="22782"/>
                    <a:pt x="15439" y="24035"/>
                    <a:pt x="12206" y="24035"/>
                  </a:cubicBezTo>
                  <a:cubicBezTo>
                    <a:pt x="8973" y="24035"/>
                    <a:pt x="5940" y="22782"/>
                    <a:pt x="3860" y="20577"/>
                  </a:cubicBezTo>
                  <a:cubicBezTo>
                    <a:pt x="1654" y="18496"/>
                    <a:pt x="401" y="15464"/>
                    <a:pt x="401" y="12231"/>
                  </a:cubicBezTo>
                  <a:cubicBezTo>
                    <a:pt x="401" y="8998"/>
                    <a:pt x="1654" y="6065"/>
                    <a:pt x="3860" y="3885"/>
                  </a:cubicBezTo>
                  <a:cubicBezTo>
                    <a:pt x="5940" y="1779"/>
                    <a:pt x="8973" y="426"/>
                    <a:pt x="12206" y="426"/>
                  </a:cubicBezTo>
                  <a:close/>
                  <a:moveTo>
                    <a:pt x="12206" y="0"/>
                  </a:moveTo>
                  <a:cubicBezTo>
                    <a:pt x="5414" y="0"/>
                    <a:pt x="0" y="5539"/>
                    <a:pt x="0" y="12231"/>
                  </a:cubicBezTo>
                  <a:cubicBezTo>
                    <a:pt x="0" y="19023"/>
                    <a:pt x="5414" y="24436"/>
                    <a:pt x="12206" y="24436"/>
                  </a:cubicBezTo>
                  <a:cubicBezTo>
                    <a:pt x="18898" y="24436"/>
                    <a:pt x="24437" y="19023"/>
                    <a:pt x="24437" y="12231"/>
                  </a:cubicBezTo>
                  <a:cubicBezTo>
                    <a:pt x="24437" y="5539"/>
                    <a:pt x="18898" y="0"/>
                    <a:pt x="12206"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3379011" y="1240192"/>
              <a:ext cx="106718" cy="242159"/>
            </a:xfrm>
            <a:custGeom>
              <a:avLst/>
              <a:gdLst/>
              <a:ahLst/>
              <a:cxnLst/>
              <a:rect l="l" t="t" r="r" b="b"/>
              <a:pathLst>
                <a:path w="5640" h="12798" extrusionOk="0">
                  <a:moveTo>
                    <a:pt x="5214" y="0"/>
                  </a:moveTo>
                  <a:cubicBezTo>
                    <a:pt x="5013" y="0"/>
                    <a:pt x="4788" y="201"/>
                    <a:pt x="4788" y="401"/>
                  </a:cubicBezTo>
                  <a:lnTo>
                    <a:pt x="4788" y="8772"/>
                  </a:lnTo>
                  <a:lnTo>
                    <a:pt x="201" y="12005"/>
                  </a:lnTo>
                  <a:cubicBezTo>
                    <a:pt x="1" y="12206"/>
                    <a:pt x="1" y="12406"/>
                    <a:pt x="101" y="12632"/>
                  </a:cubicBezTo>
                  <a:cubicBezTo>
                    <a:pt x="160" y="12749"/>
                    <a:pt x="296" y="12798"/>
                    <a:pt x="439" y="12798"/>
                  </a:cubicBezTo>
                  <a:cubicBezTo>
                    <a:pt x="540" y="12798"/>
                    <a:pt x="645" y="12774"/>
                    <a:pt x="728" y="12732"/>
                  </a:cubicBezTo>
                  <a:lnTo>
                    <a:pt x="5414" y="9273"/>
                  </a:lnTo>
                  <a:cubicBezTo>
                    <a:pt x="5540" y="9273"/>
                    <a:pt x="5640" y="9073"/>
                    <a:pt x="5640" y="8973"/>
                  </a:cubicBezTo>
                  <a:lnTo>
                    <a:pt x="5640" y="401"/>
                  </a:lnTo>
                  <a:cubicBezTo>
                    <a:pt x="5640" y="201"/>
                    <a:pt x="5414" y="0"/>
                    <a:pt x="5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2432455" y="1340723"/>
              <a:ext cx="53132" cy="138488"/>
            </a:xfrm>
            <a:custGeom>
              <a:avLst/>
              <a:gdLst/>
              <a:ahLst/>
              <a:cxnLst/>
              <a:rect l="l" t="t" r="r" b="b"/>
              <a:pathLst>
                <a:path w="2808" h="7319" extrusionOk="0">
                  <a:moveTo>
                    <a:pt x="301" y="0"/>
                  </a:moveTo>
                  <a:lnTo>
                    <a:pt x="1" y="101"/>
                  </a:lnTo>
                  <a:cubicBezTo>
                    <a:pt x="727" y="2507"/>
                    <a:pt x="1554" y="4913"/>
                    <a:pt x="2407" y="7319"/>
                  </a:cubicBezTo>
                  <a:lnTo>
                    <a:pt x="2808" y="7219"/>
                  </a:lnTo>
                  <a:cubicBezTo>
                    <a:pt x="1980" y="4813"/>
                    <a:pt x="1153" y="2407"/>
                    <a:pt x="3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2683319" y="1340723"/>
              <a:ext cx="53605" cy="138488"/>
            </a:xfrm>
            <a:custGeom>
              <a:avLst/>
              <a:gdLst/>
              <a:ahLst/>
              <a:cxnLst/>
              <a:rect l="l" t="t" r="r" b="b"/>
              <a:pathLst>
                <a:path w="2833" h="7319" extrusionOk="0">
                  <a:moveTo>
                    <a:pt x="2507" y="0"/>
                  </a:moveTo>
                  <a:cubicBezTo>
                    <a:pt x="1680" y="2407"/>
                    <a:pt x="828" y="4813"/>
                    <a:pt x="1" y="7219"/>
                  </a:cubicBezTo>
                  <a:lnTo>
                    <a:pt x="427" y="7319"/>
                  </a:lnTo>
                  <a:cubicBezTo>
                    <a:pt x="1254" y="4913"/>
                    <a:pt x="2081" y="2507"/>
                    <a:pt x="2833" y="101"/>
                  </a:cubicBezTo>
                  <a:lnTo>
                    <a:pt x="250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2580423" y="1350676"/>
              <a:ext cx="8080" cy="118582"/>
            </a:xfrm>
            <a:custGeom>
              <a:avLst/>
              <a:gdLst/>
              <a:ahLst/>
              <a:cxnLst/>
              <a:rect l="l" t="t" r="r" b="b"/>
              <a:pathLst>
                <a:path w="427" h="6267" extrusionOk="0">
                  <a:moveTo>
                    <a:pt x="0" y="1"/>
                  </a:moveTo>
                  <a:lnTo>
                    <a:pt x="0" y="6266"/>
                  </a:lnTo>
                  <a:lnTo>
                    <a:pt x="426" y="6266"/>
                  </a:lnTo>
                  <a:lnTo>
                    <a:pt x="426"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193295" y="2773376"/>
              <a:ext cx="551547" cy="8080"/>
            </a:xfrm>
            <a:custGeom>
              <a:avLst/>
              <a:gdLst/>
              <a:ahLst/>
              <a:cxnLst/>
              <a:rect l="l" t="t" r="r" b="b"/>
              <a:pathLst>
                <a:path w="29149" h="427" extrusionOk="0">
                  <a:moveTo>
                    <a:pt x="0" y="0"/>
                  </a:moveTo>
                  <a:lnTo>
                    <a:pt x="0" y="426"/>
                  </a:lnTo>
                  <a:lnTo>
                    <a:pt x="29148" y="426"/>
                  </a:lnTo>
                  <a:lnTo>
                    <a:pt x="29148"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612504" y="2717879"/>
              <a:ext cx="270807" cy="8080"/>
            </a:xfrm>
            <a:custGeom>
              <a:avLst/>
              <a:gdLst/>
              <a:ahLst/>
              <a:cxnLst/>
              <a:rect l="l" t="t" r="r" b="b"/>
              <a:pathLst>
                <a:path w="14312" h="427" extrusionOk="0">
                  <a:moveTo>
                    <a:pt x="1" y="1"/>
                  </a:moveTo>
                  <a:lnTo>
                    <a:pt x="1" y="427"/>
                  </a:lnTo>
                  <a:lnTo>
                    <a:pt x="14312" y="427"/>
                  </a:lnTo>
                  <a:lnTo>
                    <a:pt x="1431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3462001" y="2101393"/>
              <a:ext cx="618416" cy="8080"/>
            </a:xfrm>
            <a:custGeom>
              <a:avLst/>
              <a:gdLst/>
              <a:ahLst/>
              <a:cxnLst/>
              <a:rect l="l" t="t" r="r" b="b"/>
              <a:pathLst>
                <a:path w="32683" h="427" extrusionOk="0">
                  <a:moveTo>
                    <a:pt x="1" y="0"/>
                  </a:moveTo>
                  <a:lnTo>
                    <a:pt x="1" y="426"/>
                  </a:lnTo>
                  <a:lnTo>
                    <a:pt x="32683" y="426"/>
                  </a:lnTo>
                  <a:lnTo>
                    <a:pt x="32683" y="0"/>
                  </a:lnTo>
                  <a:close/>
                </a:path>
              </a:pathLst>
            </a:custGeom>
            <a:solidFill>
              <a:srgbClr val="BEBAC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3333486" y="2046369"/>
              <a:ext cx="357600" cy="7607"/>
            </a:xfrm>
            <a:custGeom>
              <a:avLst/>
              <a:gdLst/>
              <a:ahLst/>
              <a:cxnLst/>
              <a:rect l="l" t="t" r="r" b="b"/>
              <a:pathLst>
                <a:path w="18899" h="402" extrusionOk="0">
                  <a:moveTo>
                    <a:pt x="1" y="1"/>
                  </a:moveTo>
                  <a:lnTo>
                    <a:pt x="1" y="402"/>
                  </a:lnTo>
                  <a:lnTo>
                    <a:pt x="18898" y="402"/>
                  </a:lnTo>
                  <a:lnTo>
                    <a:pt x="18898" y="1"/>
                  </a:lnTo>
                  <a:close/>
                </a:path>
              </a:pathLst>
            </a:custGeom>
            <a:solidFill>
              <a:srgbClr val="BEBAC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31"/>
            <p:cNvGrpSpPr/>
            <p:nvPr/>
          </p:nvGrpSpPr>
          <p:grpSpPr>
            <a:xfrm flipH="1">
              <a:off x="936623" y="1445473"/>
              <a:ext cx="734772" cy="588731"/>
              <a:chOff x="10049025" y="922900"/>
              <a:chExt cx="537625" cy="430800"/>
            </a:xfrm>
          </p:grpSpPr>
          <p:sp>
            <p:nvSpPr>
              <p:cNvPr id="647" name="Google Shape;647;p31"/>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679;p31">
            <a:extLst>
              <a:ext uri="{FF2B5EF4-FFF2-40B4-BE49-F238E27FC236}">
                <a16:creationId xmlns:a16="http://schemas.microsoft.com/office/drawing/2014/main" id="{EB24447D-F306-470E-9CC4-960597943158}"/>
              </a:ext>
            </a:extLst>
          </p:cNvPr>
          <p:cNvSpPr txBox="1">
            <a:spLocks noGrp="1"/>
          </p:cNvSpPr>
          <p:nvPr>
            <p:ph type="subTitle" idx="1"/>
          </p:nvPr>
        </p:nvSpPr>
        <p:spPr>
          <a:xfrm>
            <a:off x="4720594" y="1163679"/>
            <a:ext cx="3831154" cy="1220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system has the potential to challenge traditional presentation and teaching methods. It will also serve a great purpose in helping especially abled people communicate easily. Even senior citizens or people who find it difficult to use keyboards will able to use system effortlessly. Extending the functionality, system can also be used while video calls shortly. The system will be an excellent software for smart wearables using which people could better interact with the digital world.</a:t>
            </a:r>
          </a:p>
        </p:txBody>
      </p:sp>
    </p:spTree>
    <p:extLst>
      <p:ext uri="{BB962C8B-B14F-4D97-AF65-F5344CB8AC3E}">
        <p14:creationId xmlns:p14="http://schemas.microsoft.com/office/powerpoint/2010/main" val="3242199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58"/>
        <p:cNvGrpSpPr/>
        <p:nvPr/>
      </p:nvGrpSpPr>
      <p:grpSpPr>
        <a:xfrm>
          <a:off x="0" y="0"/>
          <a:ext cx="0" cy="0"/>
          <a:chOff x="0" y="0"/>
          <a:chExt cx="0" cy="0"/>
        </a:xfrm>
      </p:grpSpPr>
      <p:sp>
        <p:nvSpPr>
          <p:cNvPr id="1260" name="Google Shape;1260;p49"/>
          <p:cNvSpPr txBox="1">
            <a:spLocks noGrp="1"/>
          </p:cNvSpPr>
          <p:nvPr>
            <p:ph type="ctrTitle"/>
          </p:nvPr>
        </p:nvSpPr>
        <p:spPr>
          <a:xfrm>
            <a:off x="860058" y="2263717"/>
            <a:ext cx="3702600" cy="10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a:t>
            </a:r>
            <a:br>
              <a:rPr lang="en" dirty="0"/>
            </a:br>
            <a:r>
              <a:rPr lang="en" dirty="0"/>
              <a:t>YOU!</a:t>
            </a:r>
            <a:endParaRPr dirty="0"/>
          </a:p>
        </p:txBody>
      </p:sp>
      <p:sp>
        <p:nvSpPr>
          <p:cNvPr id="1261" name="Google Shape;1261;p49"/>
          <p:cNvSpPr/>
          <p:nvPr/>
        </p:nvSpPr>
        <p:spPr>
          <a:xfrm>
            <a:off x="3737471" y="3592044"/>
            <a:ext cx="8933" cy="3970"/>
          </a:xfrm>
          <a:custGeom>
            <a:avLst/>
            <a:gdLst/>
            <a:ahLst/>
            <a:cxnLst/>
            <a:rect l="l" t="t" r="r" b="b"/>
            <a:pathLst>
              <a:path w="369" h="164" extrusionOk="0">
                <a:moveTo>
                  <a:pt x="1" y="0"/>
                </a:moveTo>
                <a:cubicBezTo>
                  <a:pt x="164" y="0"/>
                  <a:pt x="164" y="0"/>
                  <a:pt x="369" y="164"/>
                </a:cubicBezTo>
                <a:lnTo>
                  <a:pt x="369" y="0"/>
                </a:lnTo>
                <a:close/>
              </a:path>
            </a:pathLst>
          </a:custGeom>
          <a:solidFill>
            <a:srgbClr val="BBD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4071957" y="3717705"/>
            <a:ext cx="3970" cy="7941"/>
          </a:xfrm>
          <a:custGeom>
            <a:avLst/>
            <a:gdLst/>
            <a:ahLst/>
            <a:cxnLst/>
            <a:rect l="l" t="t" r="r" b="b"/>
            <a:pathLst>
              <a:path w="164" h="328" extrusionOk="0">
                <a:moveTo>
                  <a:pt x="164" y="1"/>
                </a:moveTo>
                <a:cubicBezTo>
                  <a:pt x="164" y="164"/>
                  <a:pt x="164" y="328"/>
                  <a:pt x="0" y="328"/>
                </a:cubicBezTo>
                <a:lnTo>
                  <a:pt x="0" y="328"/>
                </a:lnTo>
                <a:cubicBezTo>
                  <a:pt x="164" y="328"/>
                  <a:pt x="164" y="164"/>
                  <a:pt x="164" y="1"/>
                </a:cubicBezTo>
                <a:close/>
              </a:path>
            </a:pathLst>
          </a:custGeom>
          <a:solidFill>
            <a:srgbClr val="609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8374101" y="2829563"/>
            <a:ext cx="16689" cy="109795"/>
          </a:xfrm>
          <a:custGeom>
            <a:avLst/>
            <a:gdLst/>
            <a:ahLst/>
            <a:cxnLst/>
            <a:rect l="l" t="t" r="r" b="b"/>
            <a:pathLst>
              <a:path w="696" h="4579" extrusionOk="0">
                <a:moveTo>
                  <a:pt x="0" y="0"/>
                </a:moveTo>
                <a:lnTo>
                  <a:pt x="0" y="4088"/>
                </a:lnTo>
                <a:lnTo>
                  <a:pt x="695" y="4578"/>
                </a:lnTo>
                <a:lnTo>
                  <a:pt x="695" y="695"/>
                </a:lnTo>
                <a:lnTo>
                  <a:pt x="0" y="0"/>
                </a:lnTo>
                <a:close/>
              </a:path>
            </a:pathLst>
          </a:custGeom>
          <a:solidFill>
            <a:srgbClr val="065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8190811" y="3404875"/>
            <a:ext cx="3956" cy="86273"/>
          </a:xfrm>
          <a:custGeom>
            <a:avLst/>
            <a:gdLst/>
            <a:ahLst/>
            <a:cxnLst/>
            <a:rect l="l" t="t" r="r" b="b"/>
            <a:pathLst>
              <a:path w="165" h="3598" extrusionOk="0">
                <a:moveTo>
                  <a:pt x="164" y="0"/>
                </a:moveTo>
                <a:lnTo>
                  <a:pt x="1" y="3597"/>
                </a:lnTo>
                <a:lnTo>
                  <a:pt x="1" y="3597"/>
                </a:lnTo>
                <a:lnTo>
                  <a:pt x="164" y="0"/>
                </a:lnTo>
                <a:lnTo>
                  <a:pt x="164" y="0"/>
                </a:lnTo>
                <a:close/>
                <a:moveTo>
                  <a:pt x="164" y="0"/>
                </a:moveTo>
                <a:lnTo>
                  <a:pt x="164" y="0"/>
                </a:lnTo>
                <a:lnTo>
                  <a:pt x="164" y="0"/>
                </a:lnTo>
                <a:close/>
              </a:path>
            </a:pathLst>
          </a:custGeom>
          <a:solidFill>
            <a:srgbClr val="F7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8292743" y="2997148"/>
            <a:ext cx="24" cy="24"/>
          </a:xfrm>
          <a:custGeom>
            <a:avLst/>
            <a:gdLst/>
            <a:ahLst/>
            <a:cxnLst/>
            <a:rect l="l" t="t" r="r" b="b"/>
            <a:pathLst>
              <a:path w="1" h="1" extrusionOk="0">
                <a:moveTo>
                  <a:pt x="1" y="1"/>
                </a:moveTo>
                <a:lnTo>
                  <a:pt x="1" y="1"/>
                </a:lnTo>
                <a:lnTo>
                  <a:pt x="1" y="1"/>
                </a:lnTo>
                <a:close/>
                <a:moveTo>
                  <a:pt x="1" y="1"/>
                </a:moveTo>
                <a:lnTo>
                  <a:pt x="1" y="1"/>
                </a:lnTo>
                <a:lnTo>
                  <a:pt x="1" y="1"/>
                </a:lnTo>
                <a:lnTo>
                  <a:pt x="1" y="1"/>
                </a:lnTo>
                <a:close/>
              </a:path>
            </a:pathLst>
          </a:custGeom>
          <a:solidFill>
            <a:srgbClr val="DC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8153573" y="2993239"/>
            <a:ext cx="143124" cy="109795"/>
          </a:xfrm>
          <a:custGeom>
            <a:avLst/>
            <a:gdLst/>
            <a:ahLst/>
            <a:cxnLst/>
            <a:rect l="l" t="t" r="r" b="b"/>
            <a:pathLst>
              <a:path w="5969" h="4579" extrusionOk="0">
                <a:moveTo>
                  <a:pt x="4783" y="0"/>
                </a:moveTo>
                <a:cubicBezTo>
                  <a:pt x="3066" y="1186"/>
                  <a:pt x="1554" y="2535"/>
                  <a:pt x="1" y="3720"/>
                </a:cubicBezTo>
                <a:cubicBezTo>
                  <a:pt x="328" y="4088"/>
                  <a:pt x="859" y="4251"/>
                  <a:pt x="1186" y="4578"/>
                </a:cubicBezTo>
                <a:cubicBezTo>
                  <a:pt x="2739" y="3393"/>
                  <a:pt x="4415" y="2044"/>
                  <a:pt x="5968" y="818"/>
                </a:cubicBezTo>
                <a:cubicBezTo>
                  <a:pt x="5968" y="491"/>
                  <a:pt x="5968" y="327"/>
                  <a:pt x="5805" y="164"/>
                </a:cubicBezTo>
                <a:cubicBezTo>
                  <a:pt x="5641" y="0"/>
                  <a:pt x="5437" y="0"/>
                  <a:pt x="5273" y="0"/>
                </a:cubicBezTo>
                <a:close/>
              </a:path>
            </a:pathLst>
          </a:custGeom>
          <a:solidFill>
            <a:srgbClr val="B8D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7884056" y="3291194"/>
            <a:ext cx="12756" cy="45103"/>
          </a:xfrm>
          <a:custGeom>
            <a:avLst/>
            <a:gdLst/>
            <a:ahLst/>
            <a:cxnLst/>
            <a:rect l="l" t="t" r="r" b="b"/>
            <a:pathLst>
              <a:path w="532" h="1881" extrusionOk="0">
                <a:moveTo>
                  <a:pt x="327" y="164"/>
                </a:moveTo>
                <a:cubicBezTo>
                  <a:pt x="532" y="491"/>
                  <a:pt x="164" y="1185"/>
                  <a:pt x="0" y="1880"/>
                </a:cubicBezTo>
                <a:lnTo>
                  <a:pt x="0" y="1880"/>
                </a:lnTo>
                <a:cubicBezTo>
                  <a:pt x="164" y="1185"/>
                  <a:pt x="532" y="491"/>
                  <a:pt x="327" y="164"/>
                </a:cubicBezTo>
                <a:close/>
                <a:moveTo>
                  <a:pt x="327" y="0"/>
                </a:moveTo>
                <a:lnTo>
                  <a:pt x="327" y="164"/>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7884056" y="3274529"/>
            <a:ext cx="41170" cy="61767"/>
          </a:xfrm>
          <a:custGeom>
            <a:avLst/>
            <a:gdLst/>
            <a:ahLst/>
            <a:cxnLst/>
            <a:rect l="l" t="t" r="r" b="b"/>
            <a:pathLst>
              <a:path w="1717" h="2576" extrusionOk="0">
                <a:moveTo>
                  <a:pt x="1186" y="0"/>
                </a:moveTo>
                <a:cubicBezTo>
                  <a:pt x="859" y="164"/>
                  <a:pt x="532" y="327"/>
                  <a:pt x="327" y="695"/>
                </a:cubicBezTo>
                <a:lnTo>
                  <a:pt x="327" y="859"/>
                </a:lnTo>
                <a:cubicBezTo>
                  <a:pt x="532" y="1186"/>
                  <a:pt x="164" y="1880"/>
                  <a:pt x="0" y="2575"/>
                </a:cubicBezTo>
                <a:cubicBezTo>
                  <a:pt x="532" y="2044"/>
                  <a:pt x="1022" y="1717"/>
                  <a:pt x="1717" y="1186"/>
                </a:cubicBezTo>
                <a:cubicBezTo>
                  <a:pt x="1349" y="859"/>
                  <a:pt x="1186" y="327"/>
                  <a:pt x="1186" y="0"/>
                </a:cubicBezTo>
                <a:close/>
              </a:path>
            </a:pathLst>
          </a:custGeom>
          <a:solidFill>
            <a:srgbClr val="B8D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9"/>
          <p:cNvSpPr/>
          <p:nvPr/>
        </p:nvSpPr>
        <p:spPr>
          <a:xfrm>
            <a:off x="8259413" y="3148091"/>
            <a:ext cx="24529" cy="16689"/>
          </a:xfrm>
          <a:custGeom>
            <a:avLst/>
            <a:gdLst/>
            <a:ahLst/>
            <a:cxnLst/>
            <a:rect l="l" t="t" r="r" b="b"/>
            <a:pathLst>
              <a:path w="1023" h="696" extrusionOk="0">
                <a:moveTo>
                  <a:pt x="1" y="0"/>
                </a:moveTo>
                <a:lnTo>
                  <a:pt x="1" y="0"/>
                </a:lnTo>
                <a:cubicBezTo>
                  <a:pt x="205" y="327"/>
                  <a:pt x="532" y="491"/>
                  <a:pt x="1023" y="695"/>
                </a:cubicBezTo>
                <a:lnTo>
                  <a:pt x="1023" y="491"/>
                </a:lnTo>
                <a:cubicBezTo>
                  <a:pt x="532" y="491"/>
                  <a:pt x="369" y="32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9"/>
          <p:cNvSpPr/>
          <p:nvPr/>
        </p:nvSpPr>
        <p:spPr>
          <a:xfrm>
            <a:off x="7945800" y="3397035"/>
            <a:ext cx="32370" cy="12756"/>
          </a:xfrm>
          <a:custGeom>
            <a:avLst/>
            <a:gdLst/>
            <a:ahLst/>
            <a:cxnLst/>
            <a:rect l="l" t="t" r="r" b="b"/>
            <a:pathLst>
              <a:path w="1350" h="532" extrusionOk="0">
                <a:moveTo>
                  <a:pt x="1349" y="0"/>
                </a:moveTo>
                <a:cubicBezTo>
                  <a:pt x="1022" y="0"/>
                  <a:pt x="491" y="164"/>
                  <a:pt x="0" y="532"/>
                </a:cubicBezTo>
                <a:lnTo>
                  <a:pt x="0" y="532"/>
                </a:lnTo>
                <a:cubicBezTo>
                  <a:pt x="491" y="164"/>
                  <a:pt x="1022" y="0"/>
                  <a:pt x="1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7978147" y="3397035"/>
            <a:ext cx="24" cy="24"/>
          </a:xfrm>
          <a:custGeom>
            <a:avLst/>
            <a:gdLst/>
            <a:ahLst/>
            <a:cxnLst/>
            <a:rect l="l" t="t" r="r" b="b"/>
            <a:pathLst>
              <a:path w="1" h="1" extrusionOk="0">
                <a:moveTo>
                  <a:pt x="0" y="0"/>
                </a:moveTo>
                <a:lnTo>
                  <a:pt x="0" y="0"/>
                </a:lnTo>
                <a:lnTo>
                  <a:pt x="0" y="0"/>
                </a:lnTo>
                <a:close/>
              </a:path>
            </a:pathLst>
          </a:custGeom>
          <a:solidFill>
            <a:srgbClr val="FFEE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7978147" y="3393102"/>
            <a:ext cx="20597" cy="3956"/>
          </a:xfrm>
          <a:custGeom>
            <a:avLst/>
            <a:gdLst/>
            <a:ahLst/>
            <a:cxnLst/>
            <a:rect l="l" t="t" r="r" b="b"/>
            <a:pathLst>
              <a:path w="859" h="165" extrusionOk="0">
                <a:moveTo>
                  <a:pt x="858" y="164"/>
                </a:moveTo>
                <a:lnTo>
                  <a:pt x="858" y="164"/>
                </a:lnTo>
                <a:lnTo>
                  <a:pt x="858" y="164"/>
                </a:lnTo>
                <a:lnTo>
                  <a:pt x="858" y="164"/>
                </a:lnTo>
                <a:close/>
                <a:moveTo>
                  <a:pt x="491" y="1"/>
                </a:moveTo>
                <a:cubicBezTo>
                  <a:pt x="327" y="1"/>
                  <a:pt x="164" y="164"/>
                  <a:pt x="0" y="164"/>
                </a:cubicBezTo>
                <a:lnTo>
                  <a:pt x="0" y="164"/>
                </a:lnTo>
                <a:cubicBezTo>
                  <a:pt x="164" y="164"/>
                  <a:pt x="327" y="1"/>
                  <a:pt x="491" y="1"/>
                </a:cubicBezTo>
                <a:cubicBezTo>
                  <a:pt x="491" y="1"/>
                  <a:pt x="695" y="164"/>
                  <a:pt x="858" y="164"/>
                </a:cubicBezTo>
                <a:cubicBezTo>
                  <a:pt x="695" y="164"/>
                  <a:pt x="491" y="1"/>
                  <a:pt x="491" y="1"/>
                </a:cubicBezTo>
                <a:close/>
              </a:path>
            </a:pathLst>
          </a:custGeom>
          <a:solidFill>
            <a:srgbClr val="FAE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7945800" y="3372529"/>
            <a:ext cx="68625" cy="37262"/>
          </a:xfrm>
          <a:custGeom>
            <a:avLst/>
            <a:gdLst/>
            <a:ahLst/>
            <a:cxnLst/>
            <a:rect l="l" t="t" r="r" b="b"/>
            <a:pathLst>
              <a:path w="2862" h="1554" extrusionOk="0">
                <a:moveTo>
                  <a:pt x="1676" y="1"/>
                </a:moveTo>
                <a:cubicBezTo>
                  <a:pt x="1186" y="532"/>
                  <a:pt x="491" y="1022"/>
                  <a:pt x="0" y="1554"/>
                </a:cubicBezTo>
                <a:cubicBezTo>
                  <a:pt x="491" y="1186"/>
                  <a:pt x="1022" y="1022"/>
                  <a:pt x="1349" y="1022"/>
                </a:cubicBezTo>
                <a:cubicBezTo>
                  <a:pt x="1513" y="1022"/>
                  <a:pt x="1676" y="859"/>
                  <a:pt x="1840" y="859"/>
                </a:cubicBezTo>
                <a:cubicBezTo>
                  <a:pt x="1840" y="859"/>
                  <a:pt x="2044" y="1022"/>
                  <a:pt x="2207" y="1022"/>
                </a:cubicBezTo>
                <a:cubicBezTo>
                  <a:pt x="2534" y="859"/>
                  <a:pt x="2698" y="695"/>
                  <a:pt x="2861" y="532"/>
                </a:cubicBezTo>
                <a:cubicBezTo>
                  <a:pt x="2371" y="328"/>
                  <a:pt x="2044" y="164"/>
                  <a:pt x="1676" y="1"/>
                </a:cubicBezTo>
                <a:close/>
              </a:path>
            </a:pathLst>
          </a:custGeom>
          <a:solidFill>
            <a:srgbClr val="B8D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8072238" y="3523472"/>
            <a:ext cx="7865" cy="3932"/>
          </a:xfrm>
          <a:custGeom>
            <a:avLst/>
            <a:gdLst/>
            <a:ahLst/>
            <a:cxnLst/>
            <a:rect l="l" t="t" r="r" b="b"/>
            <a:pathLst>
              <a:path w="328" h="164" extrusionOk="0">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0"/>
                </a:moveTo>
                <a:lnTo>
                  <a:pt x="164" y="0"/>
                </a:lnTo>
                <a:lnTo>
                  <a:pt x="164" y="0"/>
                </a:lnTo>
                <a:close/>
                <a:moveTo>
                  <a:pt x="164" y="0"/>
                </a:moveTo>
                <a:lnTo>
                  <a:pt x="164" y="0"/>
                </a:lnTo>
                <a:lnTo>
                  <a:pt x="164" y="0"/>
                </a:lnTo>
                <a:close/>
                <a:moveTo>
                  <a:pt x="164" y="0"/>
                </a:moveTo>
                <a:lnTo>
                  <a:pt x="164" y="0"/>
                </a:lnTo>
                <a:lnTo>
                  <a:pt x="164"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close/>
              </a:path>
            </a:pathLst>
          </a:custGeom>
          <a:solidFill>
            <a:srgbClr val="FAE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8194743" y="3404875"/>
            <a:ext cx="24" cy="24"/>
          </a:xfrm>
          <a:custGeom>
            <a:avLst/>
            <a:gdLst/>
            <a:ahLst/>
            <a:cxnLst/>
            <a:rect l="l" t="t" r="r" b="b"/>
            <a:pathLst>
              <a:path w="1" h="1" extrusionOk="0">
                <a:moveTo>
                  <a:pt x="0" y="0"/>
                </a:moveTo>
                <a:lnTo>
                  <a:pt x="0" y="0"/>
                </a:lnTo>
                <a:lnTo>
                  <a:pt x="0" y="0"/>
                </a:lnTo>
                <a:lnTo>
                  <a:pt x="0" y="0"/>
                </a:lnTo>
                <a:lnTo>
                  <a:pt x="0" y="0"/>
                </a:lnTo>
                <a:close/>
              </a:path>
            </a:pathLst>
          </a:custGeom>
          <a:solidFill>
            <a:srgbClr val="FA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8194743" y="3404875"/>
            <a:ext cx="24" cy="24"/>
          </a:xfrm>
          <a:custGeom>
            <a:avLst/>
            <a:gdLst/>
            <a:ahLst/>
            <a:cxnLst/>
            <a:rect l="l" t="t" r="r" b="b"/>
            <a:pathLst>
              <a:path w="1" h="1" extrusionOk="0">
                <a:moveTo>
                  <a:pt x="0" y="0"/>
                </a:moveTo>
                <a:lnTo>
                  <a:pt x="0" y="0"/>
                </a:lnTo>
                <a:lnTo>
                  <a:pt x="0" y="0"/>
                </a:lnTo>
                <a:close/>
              </a:path>
            </a:pathLst>
          </a:custGeom>
          <a:solidFill>
            <a:srgbClr val="FAE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49"/>
          <p:cNvGrpSpPr/>
          <p:nvPr/>
        </p:nvGrpSpPr>
        <p:grpSpPr>
          <a:xfrm>
            <a:off x="3524229" y="4307540"/>
            <a:ext cx="6289257" cy="539081"/>
            <a:chOff x="3457434" y="4469778"/>
            <a:chExt cx="6350017" cy="544289"/>
          </a:xfrm>
        </p:grpSpPr>
        <p:sp>
          <p:nvSpPr>
            <p:cNvPr id="1289" name="Google Shape;1289;p49"/>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3494040" y="4494520"/>
              <a:ext cx="6313411" cy="12880"/>
            </a:xfrm>
            <a:custGeom>
              <a:avLst/>
              <a:gdLst/>
              <a:ahLst/>
              <a:cxnLst/>
              <a:rect l="l" t="t" r="r" b="b"/>
              <a:pathLst>
                <a:path w="260777" h="532" extrusionOk="0">
                  <a:moveTo>
                    <a:pt x="1" y="0"/>
                  </a:moveTo>
                  <a:lnTo>
                    <a:pt x="1" y="532"/>
                  </a:lnTo>
                  <a:cubicBezTo>
                    <a:pt x="369" y="368"/>
                    <a:pt x="696" y="164"/>
                    <a:pt x="1227" y="0"/>
                  </a:cubicBezTo>
                  <a:close/>
                  <a:moveTo>
                    <a:pt x="217491" y="0"/>
                  </a:moveTo>
                  <a:lnTo>
                    <a:pt x="218350" y="532"/>
                  </a:lnTo>
                  <a:lnTo>
                    <a:pt x="224317" y="532"/>
                  </a:lnTo>
                  <a:lnTo>
                    <a:pt x="224154" y="0"/>
                  </a:lnTo>
                  <a:close/>
                  <a:moveTo>
                    <a:pt x="255463" y="0"/>
                  </a:moveTo>
                  <a:lnTo>
                    <a:pt x="255463" y="532"/>
                  </a:lnTo>
                  <a:lnTo>
                    <a:pt x="260777" y="532"/>
                  </a:lnTo>
                  <a:lnTo>
                    <a:pt x="260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49"/>
          <p:cNvSpPr/>
          <p:nvPr/>
        </p:nvSpPr>
        <p:spPr>
          <a:xfrm>
            <a:off x="4124124" y="1940852"/>
            <a:ext cx="5114140" cy="3032321"/>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49"/>
          <p:cNvGrpSpPr/>
          <p:nvPr/>
        </p:nvGrpSpPr>
        <p:grpSpPr>
          <a:xfrm>
            <a:off x="8710866" y="1686515"/>
            <a:ext cx="1176128" cy="2845470"/>
            <a:chOff x="7907551" y="-114309"/>
            <a:chExt cx="1908059" cy="4616272"/>
          </a:xfrm>
        </p:grpSpPr>
        <p:sp>
          <p:nvSpPr>
            <p:cNvPr id="1312" name="Google Shape;1312;p49"/>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9"/>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9"/>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9"/>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9"/>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9"/>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9"/>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9"/>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9"/>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9"/>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9"/>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9"/>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9"/>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9"/>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9"/>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9"/>
          <p:cNvSpPr/>
          <p:nvPr/>
        </p:nvSpPr>
        <p:spPr>
          <a:xfrm>
            <a:off x="4108715" y="1945809"/>
            <a:ext cx="5145459" cy="3032302"/>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rgbClr val="006FE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4195225" y="4784947"/>
            <a:ext cx="5013245" cy="10622"/>
          </a:xfrm>
          <a:custGeom>
            <a:avLst/>
            <a:gdLst/>
            <a:ahLst/>
            <a:cxnLst/>
            <a:rect l="l" t="t" r="r" b="b"/>
            <a:pathLst>
              <a:path w="219044" h="696" extrusionOk="0">
                <a:moveTo>
                  <a:pt x="0" y="1"/>
                </a:moveTo>
                <a:lnTo>
                  <a:pt x="0" y="695"/>
                </a:lnTo>
                <a:lnTo>
                  <a:pt x="219044" y="695"/>
                </a:lnTo>
                <a:lnTo>
                  <a:pt x="21904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4496502" y="4310732"/>
            <a:ext cx="4422199" cy="36755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4375927" y="4850506"/>
            <a:ext cx="49035" cy="53926"/>
          </a:xfrm>
          <a:custGeom>
            <a:avLst/>
            <a:gdLst/>
            <a:ahLst/>
            <a:cxnLst/>
            <a:rect l="l" t="t" r="r" b="b"/>
            <a:pathLst>
              <a:path w="2045" h="2249" extrusionOk="0">
                <a:moveTo>
                  <a:pt x="1023" y="1"/>
                </a:moveTo>
                <a:cubicBezTo>
                  <a:pt x="328" y="1"/>
                  <a:pt x="1" y="532"/>
                  <a:pt x="1" y="1022"/>
                </a:cubicBezTo>
                <a:cubicBezTo>
                  <a:pt x="1" y="1717"/>
                  <a:pt x="328" y="2249"/>
                  <a:pt x="1023" y="2249"/>
                </a:cubicBezTo>
                <a:cubicBezTo>
                  <a:pt x="1513" y="2249"/>
                  <a:pt x="2044" y="1717"/>
                  <a:pt x="2044" y="1022"/>
                </a:cubicBezTo>
                <a:cubicBezTo>
                  <a:pt x="2044" y="532"/>
                  <a:pt x="1513" y="1"/>
                  <a:pt x="1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4483610" y="4850506"/>
            <a:ext cx="49035" cy="53926"/>
          </a:xfrm>
          <a:custGeom>
            <a:avLst/>
            <a:gdLst/>
            <a:ahLst/>
            <a:cxnLst/>
            <a:rect l="l" t="t" r="r" b="b"/>
            <a:pathLst>
              <a:path w="2045" h="2249" extrusionOk="0">
                <a:moveTo>
                  <a:pt x="1023" y="1"/>
                </a:moveTo>
                <a:cubicBezTo>
                  <a:pt x="491" y="1"/>
                  <a:pt x="1" y="532"/>
                  <a:pt x="1" y="1022"/>
                </a:cubicBezTo>
                <a:cubicBezTo>
                  <a:pt x="1" y="1717"/>
                  <a:pt x="491" y="2249"/>
                  <a:pt x="1023" y="2249"/>
                </a:cubicBezTo>
                <a:cubicBezTo>
                  <a:pt x="1718" y="2249"/>
                  <a:pt x="2045" y="1717"/>
                  <a:pt x="2045" y="1022"/>
                </a:cubicBezTo>
                <a:cubicBezTo>
                  <a:pt x="2045" y="532"/>
                  <a:pt x="1718" y="1"/>
                  <a:pt x="1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4610161" y="4850506"/>
            <a:ext cx="52967" cy="53926"/>
          </a:xfrm>
          <a:custGeom>
            <a:avLst/>
            <a:gdLst/>
            <a:ahLst/>
            <a:cxnLst/>
            <a:rect l="l" t="t" r="r" b="b"/>
            <a:pathLst>
              <a:path w="2209" h="2249" extrusionOk="0">
                <a:moveTo>
                  <a:pt x="1023" y="1"/>
                </a:moveTo>
                <a:cubicBezTo>
                  <a:pt x="532" y="1"/>
                  <a:pt x="1" y="532"/>
                  <a:pt x="1" y="1022"/>
                </a:cubicBezTo>
                <a:cubicBezTo>
                  <a:pt x="1" y="1717"/>
                  <a:pt x="532" y="2249"/>
                  <a:pt x="1023" y="2249"/>
                </a:cubicBezTo>
                <a:cubicBezTo>
                  <a:pt x="1718" y="2249"/>
                  <a:pt x="2208" y="1717"/>
                  <a:pt x="2208" y="1022"/>
                </a:cubicBezTo>
                <a:cubicBezTo>
                  <a:pt x="2208" y="532"/>
                  <a:pt x="1718" y="1"/>
                  <a:pt x="1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49"/>
          <p:cNvGrpSpPr/>
          <p:nvPr/>
        </p:nvGrpSpPr>
        <p:grpSpPr>
          <a:xfrm>
            <a:off x="5022792" y="2137626"/>
            <a:ext cx="3345063" cy="2009264"/>
            <a:chOff x="4894275" y="1974100"/>
            <a:chExt cx="3377379" cy="2028675"/>
          </a:xfrm>
        </p:grpSpPr>
        <p:sp>
          <p:nvSpPr>
            <p:cNvPr id="1335" name="Google Shape;1335;p49"/>
            <p:cNvSpPr/>
            <p:nvPr/>
          </p:nvSpPr>
          <p:spPr>
            <a:xfrm>
              <a:off x="4894275" y="1974100"/>
              <a:ext cx="3377276" cy="2028675"/>
            </a:xfrm>
            <a:custGeom>
              <a:avLst/>
              <a:gdLst/>
              <a:ahLst/>
              <a:cxnLst/>
              <a:rect l="l" t="t" r="r" b="b"/>
              <a:pathLst>
                <a:path w="145635" h="87717" extrusionOk="0">
                  <a:moveTo>
                    <a:pt x="8543" y="1"/>
                  </a:moveTo>
                  <a:cubicBezTo>
                    <a:pt x="3761" y="1"/>
                    <a:pt x="0" y="3924"/>
                    <a:pt x="0" y="8666"/>
                  </a:cubicBezTo>
                  <a:lnTo>
                    <a:pt x="0" y="79010"/>
                  </a:lnTo>
                  <a:cubicBezTo>
                    <a:pt x="0" y="83792"/>
                    <a:pt x="3761" y="87716"/>
                    <a:pt x="8543" y="87716"/>
                  </a:cubicBezTo>
                  <a:lnTo>
                    <a:pt x="137133" y="87716"/>
                  </a:lnTo>
                  <a:cubicBezTo>
                    <a:pt x="141874" y="87716"/>
                    <a:pt x="145634" y="83792"/>
                    <a:pt x="145634" y="79010"/>
                  </a:cubicBezTo>
                  <a:lnTo>
                    <a:pt x="145634" y="8666"/>
                  </a:lnTo>
                  <a:cubicBezTo>
                    <a:pt x="145634" y="3924"/>
                    <a:pt x="141874" y="1"/>
                    <a:pt x="137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5010071" y="2039400"/>
              <a:ext cx="3141877" cy="1887989"/>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4894275" y="2927384"/>
              <a:ext cx="593774" cy="650011"/>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4894275" y="2748398"/>
              <a:ext cx="412684" cy="466009"/>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7166298" y="1974105"/>
              <a:ext cx="481948" cy="382978"/>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5554307" y="3643378"/>
              <a:ext cx="436434" cy="350021"/>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5805654" y="3698376"/>
              <a:ext cx="375086" cy="29502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6980269" y="1974105"/>
              <a:ext cx="380000" cy="291924"/>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7672965" y="2381801"/>
              <a:ext cx="598689" cy="585834"/>
            </a:xfrm>
            <a:custGeom>
              <a:avLst/>
              <a:gdLst/>
              <a:ahLst/>
              <a:cxnLst/>
              <a:rect l="l" t="t" r="r" b="b"/>
              <a:pathLst>
                <a:path w="24729" h="24198" extrusionOk="0">
                  <a:moveTo>
                    <a:pt x="1553" y="0"/>
                  </a:moveTo>
                  <a:cubicBezTo>
                    <a:pt x="1226" y="0"/>
                    <a:pt x="858" y="164"/>
                    <a:pt x="531" y="532"/>
                  </a:cubicBezTo>
                  <a:cubicBezTo>
                    <a:pt x="0" y="1022"/>
                    <a:pt x="0" y="2044"/>
                    <a:pt x="695" y="2575"/>
                  </a:cubicBezTo>
                  <a:lnTo>
                    <a:pt x="19088" y="19252"/>
                  </a:lnTo>
                  <a:lnTo>
                    <a:pt x="19088" y="15164"/>
                  </a:lnTo>
                  <a:lnTo>
                    <a:pt x="2575" y="327"/>
                  </a:lnTo>
                  <a:cubicBezTo>
                    <a:pt x="2412" y="0"/>
                    <a:pt x="1880" y="0"/>
                    <a:pt x="1553" y="0"/>
                  </a:cubicBezTo>
                  <a:close/>
                  <a:moveTo>
                    <a:pt x="19783" y="15859"/>
                  </a:moveTo>
                  <a:lnTo>
                    <a:pt x="19783" y="19742"/>
                  </a:lnTo>
                  <a:lnTo>
                    <a:pt x="24729" y="24198"/>
                  </a:lnTo>
                  <a:lnTo>
                    <a:pt x="24729" y="20274"/>
                  </a:lnTo>
                  <a:lnTo>
                    <a:pt x="19783" y="15859"/>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7508676" y="1974105"/>
              <a:ext cx="552206" cy="445319"/>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7887684" y="2092855"/>
              <a:ext cx="383971" cy="39188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4894275" y="3443377"/>
              <a:ext cx="383995" cy="396015"/>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5105070" y="3510386"/>
              <a:ext cx="584841" cy="483012"/>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49"/>
          <p:cNvSpPr/>
          <p:nvPr/>
        </p:nvSpPr>
        <p:spPr>
          <a:xfrm>
            <a:off x="8758262" y="4834824"/>
            <a:ext cx="310730" cy="85290"/>
          </a:xfrm>
          <a:custGeom>
            <a:avLst/>
            <a:gdLst/>
            <a:ahLst/>
            <a:cxnLst/>
            <a:rect l="l" t="t" r="r" b="b"/>
            <a:pathLst>
              <a:path w="12959" h="3557" extrusionOk="0">
                <a:moveTo>
                  <a:pt x="1718" y="1"/>
                </a:moveTo>
                <a:cubicBezTo>
                  <a:pt x="859" y="1"/>
                  <a:pt x="1" y="859"/>
                  <a:pt x="1" y="1676"/>
                </a:cubicBezTo>
                <a:cubicBezTo>
                  <a:pt x="1" y="2698"/>
                  <a:pt x="859" y="3557"/>
                  <a:pt x="1718" y="3557"/>
                </a:cubicBezTo>
                <a:lnTo>
                  <a:pt x="11078" y="3557"/>
                </a:lnTo>
                <a:cubicBezTo>
                  <a:pt x="12100" y="3557"/>
                  <a:pt x="12958" y="2698"/>
                  <a:pt x="12958" y="1676"/>
                </a:cubicBezTo>
                <a:cubicBezTo>
                  <a:pt x="12958" y="859"/>
                  <a:pt x="12100" y="1"/>
                  <a:pt x="11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6435759" y="2001336"/>
            <a:ext cx="410892" cy="81365"/>
          </a:xfrm>
          <a:prstGeom prst="roundRect">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6506895" y="2017983"/>
            <a:ext cx="51526" cy="51573"/>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49"/>
          <p:cNvGrpSpPr/>
          <p:nvPr/>
        </p:nvGrpSpPr>
        <p:grpSpPr>
          <a:xfrm>
            <a:off x="5005825" y="4175936"/>
            <a:ext cx="1697287" cy="604006"/>
            <a:chOff x="-5302450" y="3084350"/>
            <a:chExt cx="1519450" cy="540750"/>
          </a:xfrm>
        </p:grpSpPr>
        <p:sp>
          <p:nvSpPr>
            <p:cNvPr id="1352" name="Google Shape;1352;p49"/>
            <p:cNvSpPr/>
            <p:nvPr/>
          </p:nvSpPr>
          <p:spPr>
            <a:xfrm>
              <a:off x="-4388300" y="3084350"/>
              <a:ext cx="584625" cy="269450"/>
            </a:xfrm>
            <a:custGeom>
              <a:avLst/>
              <a:gdLst/>
              <a:ahLst/>
              <a:cxnLst/>
              <a:rect l="l" t="t" r="r" b="b"/>
              <a:pathLst>
                <a:path w="23385" h="10778" extrusionOk="0">
                  <a:moveTo>
                    <a:pt x="4286" y="1"/>
                  </a:moveTo>
                  <a:cubicBezTo>
                    <a:pt x="3334" y="1"/>
                    <a:pt x="2281" y="326"/>
                    <a:pt x="1454" y="953"/>
                  </a:cubicBezTo>
                  <a:cubicBezTo>
                    <a:pt x="1028" y="1254"/>
                    <a:pt x="627" y="1680"/>
                    <a:pt x="402" y="2206"/>
                  </a:cubicBezTo>
                  <a:cubicBezTo>
                    <a:pt x="101" y="2732"/>
                    <a:pt x="1" y="3259"/>
                    <a:pt x="1" y="3885"/>
                  </a:cubicBezTo>
                  <a:cubicBezTo>
                    <a:pt x="1" y="4612"/>
                    <a:pt x="201" y="5339"/>
                    <a:pt x="527" y="6166"/>
                  </a:cubicBezTo>
                  <a:lnTo>
                    <a:pt x="2181" y="5339"/>
                  </a:lnTo>
                  <a:cubicBezTo>
                    <a:pt x="1981" y="4712"/>
                    <a:pt x="1880" y="4286"/>
                    <a:pt x="1880" y="3885"/>
                  </a:cubicBezTo>
                  <a:cubicBezTo>
                    <a:pt x="1880" y="3559"/>
                    <a:pt x="1880" y="3259"/>
                    <a:pt x="2081" y="3033"/>
                  </a:cubicBezTo>
                  <a:cubicBezTo>
                    <a:pt x="2181" y="2632"/>
                    <a:pt x="2507" y="2407"/>
                    <a:pt x="2908" y="2206"/>
                  </a:cubicBezTo>
                  <a:cubicBezTo>
                    <a:pt x="3334" y="1880"/>
                    <a:pt x="3860" y="1780"/>
                    <a:pt x="4286" y="1780"/>
                  </a:cubicBezTo>
                  <a:cubicBezTo>
                    <a:pt x="4788" y="1780"/>
                    <a:pt x="5214" y="1880"/>
                    <a:pt x="5540" y="2106"/>
                  </a:cubicBezTo>
                  <a:cubicBezTo>
                    <a:pt x="5640" y="2206"/>
                    <a:pt x="5740" y="2206"/>
                    <a:pt x="5941" y="2306"/>
                  </a:cubicBezTo>
                  <a:cubicBezTo>
                    <a:pt x="7194" y="2933"/>
                    <a:pt x="11379" y="5138"/>
                    <a:pt x="15139" y="7018"/>
                  </a:cubicBezTo>
                  <a:cubicBezTo>
                    <a:pt x="18998" y="8998"/>
                    <a:pt x="22557" y="10778"/>
                    <a:pt x="22557" y="10778"/>
                  </a:cubicBezTo>
                  <a:lnTo>
                    <a:pt x="23384" y="9098"/>
                  </a:lnTo>
                  <a:cubicBezTo>
                    <a:pt x="23384" y="9098"/>
                    <a:pt x="23184" y="8998"/>
                    <a:pt x="22758" y="8772"/>
                  </a:cubicBezTo>
                  <a:cubicBezTo>
                    <a:pt x="21078" y="7945"/>
                    <a:pt x="17119" y="5965"/>
                    <a:pt x="13459" y="4086"/>
                  </a:cubicBezTo>
                  <a:cubicBezTo>
                    <a:pt x="11680" y="3133"/>
                    <a:pt x="9926" y="2306"/>
                    <a:pt x="8672" y="1680"/>
                  </a:cubicBezTo>
                  <a:cubicBezTo>
                    <a:pt x="7920" y="1379"/>
                    <a:pt x="7419" y="1053"/>
                    <a:pt x="7093" y="853"/>
                  </a:cubicBezTo>
                  <a:cubicBezTo>
                    <a:pt x="6893" y="752"/>
                    <a:pt x="6667" y="627"/>
                    <a:pt x="6567" y="627"/>
                  </a:cubicBezTo>
                  <a:cubicBezTo>
                    <a:pt x="6567" y="527"/>
                    <a:pt x="6467" y="527"/>
                    <a:pt x="6467" y="527"/>
                  </a:cubicBezTo>
                  <a:cubicBezTo>
                    <a:pt x="5840" y="126"/>
                    <a:pt x="5013" y="1"/>
                    <a:pt x="4286" y="1"/>
                  </a:cubicBezTo>
                  <a:close/>
                </a:path>
              </a:pathLst>
            </a:cu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5302450" y="3142000"/>
              <a:ext cx="509425" cy="211800"/>
            </a:xfrm>
            <a:custGeom>
              <a:avLst/>
              <a:gdLst/>
              <a:ahLst/>
              <a:cxnLst/>
              <a:rect l="l" t="t" r="r" b="b"/>
              <a:pathLst>
                <a:path w="20377" h="8472" extrusionOk="0">
                  <a:moveTo>
                    <a:pt x="4286" y="0"/>
                  </a:moveTo>
                  <a:cubicBezTo>
                    <a:pt x="3358" y="0"/>
                    <a:pt x="2306" y="326"/>
                    <a:pt x="1479" y="953"/>
                  </a:cubicBezTo>
                  <a:cubicBezTo>
                    <a:pt x="1053" y="1253"/>
                    <a:pt x="627" y="1679"/>
                    <a:pt x="426" y="2206"/>
                  </a:cubicBezTo>
                  <a:cubicBezTo>
                    <a:pt x="125" y="2707"/>
                    <a:pt x="0" y="3233"/>
                    <a:pt x="0" y="3860"/>
                  </a:cubicBezTo>
                  <a:cubicBezTo>
                    <a:pt x="0" y="4587"/>
                    <a:pt x="226" y="5339"/>
                    <a:pt x="526" y="6166"/>
                  </a:cubicBezTo>
                  <a:lnTo>
                    <a:pt x="2206" y="5339"/>
                  </a:lnTo>
                  <a:cubicBezTo>
                    <a:pt x="2005" y="4812"/>
                    <a:pt x="1880" y="4286"/>
                    <a:pt x="1880" y="3860"/>
                  </a:cubicBezTo>
                  <a:cubicBezTo>
                    <a:pt x="1880" y="3559"/>
                    <a:pt x="2005" y="3233"/>
                    <a:pt x="2105" y="3033"/>
                  </a:cubicBezTo>
                  <a:cubicBezTo>
                    <a:pt x="2206" y="2707"/>
                    <a:pt x="2506" y="2406"/>
                    <a:pt x="2932" y="2206"/>
                  </a:cubicBezTo>
                  <a:cubicBezTo>
                    <a:pt x="3358" y="1980"/>
                    <a:pt x="3885" y="1880"/>
                    <a:pt x="4286" y="1880"/>
                  </a:cubicBezTo>
                  <a:cubicBezTo>
                    <a:pt x="4812" y="1880"/>
                    <a:pt x="5238" y="1980"/>
                    <a:pt x="5539" y="2081"/>
                  </a:cubicBezTo>
                  <a:lnTo>
                    <a:pt x="5539" y="2206"/>
                  </a:lnTo>
                  <a:cubicBezTo>
                    <a:pt x="5639" y="2206"/>
                    <a:pt x="5764" y="2306"/>
                    <a:pt x="5865" y="2306"/>
                  </a:cubicBezTo>
                  <a:cubicBezTo>
                    <a:pt x="6491" y="2607"/>
                    <a:pt x="7519" y="3133"/>
                    <a:pt x="8897" y="3760"/>
                  </a:cubicBezTo>
                  <a:cubicBezTo>
                    <a:pt x="13058" y="5639"/>
                    <a:pt x="19649" y="8472"/>
                    <a:pt x="19649" y="8472"/>
                  </a:cubicBezTo>
                  <a:lnTo>
                    <a:pt x="20376" y="6792"/>
                  </a:lnTo>
                  <a:cubicBezTo>
                    <a:pt x="20376" y="6792"/>
                    <a:pt x="20176" y="6692"/>
                    <a:pt x="19750" y="6592"/>
                  </a:cubicBezTo>
                  <a:cubicBezTo>
                    <a:pt x="18496" y="5965"/>
                    <a:pt x="15163" y="4487"/>
                    <a:pt x="12231" y="3133"/>
                  </a:cubicBezTo>
                  <a:cubicBezTo>
                    <a:pt x="10777" y="2507"/>
                    <a:pt x="9298" y="1880"/>
                    <a:pt x="8271" y="1354"/>
                  </a:cubicBezTo>
                  <a:cubicBezTo>
                    <a:pt x="7744" y="1153"/>
                    <a:pt x="7218" y="953"/>
                    <a:pt x="6892" y="727"/>
                  </a:cubicBezTo>
                  <a:cubicBezTo>
                    <a:pt x="6792" y="727"/>
                    <a:pt x="6692" y="627"/>
                    <a:pt x="6592" y="627"/>
                  </a:cubicBezTo>
                  <a:lnTo>
                    <a:pt x="6491" y="527"/>
                  </a:lnTo>
                  <a:cubicBezTo>
                    <a:pt x="5865" y="101"/>
                    <a:pt x="5138" y="0"/>
                    <a:pt x="4286" y="0"/>
                  </a:cubicBezTo>
                  <a:close/>
                </a:path>
              </a:pathLst>
            </a:cu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4832525" y="3193825"/>
              <a:ext cx="451775" cy="409275"/>
            </a:xfrm>
            <a:custGeom>
              <a:avLst/>
              <a:gdLst/>
              <a:ahLst/>
              <a:cxnLst/>
              <a:rect l="l" t="t" r="r" b="b"/>
              <a:pathLst>
                <a:path w="18071" h="16371" extrusionOk="0">
                  <a:moveTo>
                    <a:pt x="9043" y="0"/>
                  </a:moveTo>
                  <a:cubicBezTo>
                    <a:pt x="8405" y="0"/>
                    <a:pt x="7759" y="76"/>
                    <a:pt x="7118" y="233"/>
                  </a:cubicBezTo>
                  <a:cubicBezTo>
                    <a:pt x="2732" y="1386"/>
                    <a:pt x="0" y="5872"/>
                    <a:pt x="1153" y="10258"/>
                  </a:cubicBezTo>
                  <a:cubicBezTo>
                    <a:pt x="2121" y="13942"/>
                    <a:pt x="5371" y="16371"/>
                    <a:pt x="8985" y="16371"/>
                  </a:cubicBezTo>
                  <a:cubicBezTo>
                    <a:pt x="9674" y="16371"/>
                    <a:pt x="10376" y="16282"/>
                    <a:pt x="11078" y="16098"/>
                  </a:cubicBezTo>
                  <a:cubicBezTo>
                    <a:pt x="15464" y="14945"/>
                    <a:pt x="18070" y="10559"/>
                    <a:pt x="17043" y="6173"/>
                  </a:cubicBezTo>
                  <a:cubicBezTo>
                    <a:pt x="16062" y="2443"/>
                    <a:pt x="12671" y="0"/>
                    <a:pt x="9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4803700" y="3447750"/>
              <a:ext cx="25" cy="2550"/>
            </a:xfrm>
            <a:custGeom>
              <a:avLst/>
              <a:gdLst/>
              <a:ahLst/>
              <a:cxnLst/>
              <a:rect l="l" t="t" r="r" b="b"/>
              <a:pathLst>
                <a:path w="1" h="102" extrusionOk="0">
                  <a:moveTo>
                    <a:pt x="0" y="1"/>
                  </a:moveTo>
                  <a:lnTo>
                    <a:pt x="0" y="101"/>
                  </a:lnTo>
                  <a:lnTo>
                    <a:pt x="0" y="1"/>
                  </a:lnTo>
                  <a:close/>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4808725" y="3197125"/>
              <a:ext cx="287000" cy="284500"/>
            </a:xfrm>
            <a:custGeom>
              <a:avLst/>
              <a:gdLst/>
              <a:ahLst/>
              <a:cxnLst/>
              <a:rect l="l" t="t" r="r" b="b"/>
              <a:pathLst>
                <a:path w="11480" h="11380" extrusionOk="0">
                  <a:moveTo>
                    <a:pt x="9299" y="1"/>
                  </a:moveTo>
                  <a:lnTo>
                    <a:pt x="1" y="9274"/>
                  </a:lnTo>
                  <a:cubicBezTo>
                    <a:pt x="101" y="9500"/>
                    <a:pt x="101" y="9800"/>
                    <a:pt x="201" y="10026"/>
                  </a:cubicBezTo>
                  <a:lnTo>
                    <a:pt x="201" y="10126"/>
                  </a:lnTo>
                  <a:cubicBezTo>
                    <a:pt x="301" y="10527"/>
                    <a:pt x="527" y="10953"/>
                    <a:pt x="627" y="11379"/>
                  </a:cubicBezTo>
                  <a:cubicBezTo>
                    <a:pt x="4286" y="7720"/>
                    <a:pt x="7820" y="4161"/>
                    <a:pt x="11479" y="627"/>
                  </a:cubicBezTo>
                  <a:cubicBezTo>
                    <a:pt x="10752" y="302"/>
                    <a:pt x="10026" y="101"/>
                    <a:pt x="9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4777400" y="3228450"/>
              <a:ext cx="352150" cy="349650"/>
            </a:xfrm>
            <a:custGeom>
              <a:avLst/>
              <a:gdLst/>
              <a:ahLst/>
              <a:cxnLst/>
              <a:rect l="l" t="t" r="r" b="b"/>
              <a:pathLst>
                <a:path w="14086" h="13986" extrusionOk="0">
                  <a:moveTo>
                    <a:pt x="11279" y="1"/>
                  </a:moveTo>
                  <a:lnTo>
                    <a:pt x="1" y="11279"/>
                  </a:lnTo>
                  <a:cubicBezTo>
                    <a:pt x="828" y="12407"/>
                    <a:pt x="1880" y="13359"/>
                    <a:pt x="3033" y="13986"/>
                  </a:cubicBezTo>
                  <a:lnTo>
                    <a:pt x="14086" y="3008"/>
                  </a:lnTo>
                  <a:cubicBezTo>
                    <a:pt x="13459" y="1755"/>
                    <a:pt x="12532" y="728"/>
                    <a:pt x="11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4237300" y="3179650"/>
              <a:ext cx="451800" cy="409300"/>
            </a:xfrm>
            <a:custGeom>
              <a:avLst/>
              <a:gdLst/>
              <a:ahLst/>
              <a:cxnLst/>
              <a:rect l="l" t="t" r="r" b="b"/>
              <a:pathLst>
                <a:path w="18072" h="16372" extrusionOk="0">
                  <a:moveTo>
                    <a:pt x="9118" y="1"/>
                  </a:moveTo>
                  <a:cubicBezTo>
                    <a:pt x="8425" y="1"/>
                    <a:pt x="7720" y="89"/>
                    <a:pt x="7018" y="274"/>
                  </a:cubicBezTo>
                  <a:cubicBezTo>
                    <a:pt x="2632" y="1427"/>
                    <a:pt x="1" y="5813"/>
                    <a:pt x="1154" y="10199"/>
                  </a:cubicBezTo>
                  <a:cubicBezTo>
                    <a:pt x="2049" y="13929"/>
                    <a:pt x="5427" y="16372"/>
                    <a:pt x="9115" y="16372"/>
                  </a:cubicBezTo>
                  <a:cubicBezTo>
                    <a:pt x="9764" y="16372"/>
                    <a:pt x="10422" y="16296"/>
                    <a:pt x="11079" y="16138"/>
                  </a:cubicBezTo>
                  <a:cubicBezTo>
                    <a:pt x="15465" y="14986"/>
                    <a:pt x="18071" y="10499"/>
                    <a:pt x="16918" y="6113"/>
                  </a:cubicBezTo>
                  <a:cubicBezTo>
                    <a:pt x="16055" y="2430"/>
                    <a:pt x="12752" y="1"/>
                    <a:pt x="91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4832525" y="3170825"/>
              <a:ext cx="454275" cy="454275"/>
            </a:xfrm>
            <a:custGeom>
              <a:avLst/>
              <a:gdLst/>
              <a:ahLst/>
              <a:cxnLst/>
              <a:rect l="l" t="t" r="r" b="b"/>
              <a:pathLst>
                <a:path w="18171" h="18171" extrusionOk="0">
                  <a:moveTo>
                    <a:pt x="9098" y="1880"/>
                  </a:moveTo>
                  <a:cubicBezTo>
                    <a:pt x="10652" y="1880"/>
                    <a:pt x="12231" y="2406"/>
                    <a:pt x="13484" y="3334"/>
                  </a:cubicBezTo>
                  <a:cubicBezTo>
                    <a:pt x="14737" y="4286"/>
                    <a:pt x="15664" y="5639"/>
                    <a:pt x="16090" y="7319"/>
                  </a:cubicBezTo>
                  <a:cubicBezTo>
                    <a:pt x="16291" y="7945"/>
                    <a:pt x="16291" y="8572"/>
                    <a:pt x="16291" y="9073"/>
                  </a:cubicBezTo>
                  <a:cubicBezTo>
                    <a:pt x="16291" y="10752"/>
                    <a:pt x="15790" y="12331"/>
                    <a:pt x="14837" y="13459"/>
                  </a:cubicBezTo>
                  <a:cubicBezTo>
                    <a:pt x="13910" y="14712"/>
                    <a:pt x="12532" y="15664"/>
                    <a:pt x="10877" y="16090"/>
                  </a:cubicBezTo>
                  <a:cubicBezTo>
                    <a:pt x="10251" y="16291"/>
                    <a:pt x="9724" y="16391"/>
                    <a:pt x="9098" y="16391"/>
                  </a:cubicBezTo>
                  <a:cubicBezTo>
                    <a:pt x="7419" y="16391"/>
                    <a:pt x="5965" y="15765"/>
                    <a:pt x="4712" y="14837"/>
                  </a:cubicBezTo>
                  <a:cubicBezTo>
                    <a:pt x="3459" y="13885"/>
                    <a:pt x="2506" y="12532"/>
                    <a:pt x="2105" y="10852"/>
                  </a:cubicBezTo>
                  <a:cubicBezTo>
                    <a:pt x="1880" y="10326"/>
                    <a:pt x="1880" y="9699"/>
                    <a:pt x="1880" y="9073"/>
                  </a:cubicBezTo>
                  <a:cubicBezTo>
                    <a:pt x="1880" y="7519"/>
                    <a:pt x="2406" y="5940"/>
                    <a:pt x="3359" y="4687"/>
                  </a:cubicBezTo>
                  <a:cubicBezTo>
                    <a:pt x="4286" y="3434"/>
                    <a:pt x="5639" y="2506"/>
                    <a:pt x="7318" y="2080"/>
                  </a:cubicBezTo>
                  <a:cubicBezTo>
                    <a:pt x="7945" y="1980"/>
                    <a:pt x="8471" y="1880"/>
                    <a:pt x="9098" y="1880"/>
                  </a:cubicBezTo>
                  <a:close/>
                  <a:moveTo>
                    <a:pt x="9098" y="0"/>
                  </a:moveTo>
                  <a:cubicBezTo>
                    <a:pt x="8371" y="0"/>
                    <a:pt x="7644" y="100"/>
                    <a:pt x="6792" y="301"/>
                  </a:cubicBezTo>
                  <a:cubicBezTo>
                    <a:pt x="4812" y="827"/>
                    <a:pt x="3033" y="1980"/>
                    <a:pt x="1880" y="3559"/>
                  </a:cubicBezTo>
                  <a:cubicBezTo>
                    <a:pt x="627" y="5113"/>
                    <a:pt x="0" y="7093"/>
                    <a:pt x="0" y="9073"/>
                  </a:cubicBezTo>
                  <a:cubicBezTo>
                    <a:pt x="0" y="9825"/>
                    <a:pt x="125" y="10652"/>
                    <a:pt x="326" y="11379"/>
                  </a:cubicBezTo>
                  <a:cubicBezTo>
                    <a:pt x="852" y="13359"/>
                    <a:pt x="2005" y="15138"/>
                    <a:pt x="3559" y="16291"/>
                  </a:cubicBezTo>
                  <a:cubicBezTo>
                    <a:pt x="5138" y="17544"/>
                    <a:pt x="7018" y="18171"/>
                    <a:pt x="9098" y="18171"/>
                  </a:cubicBezTo>
                  <a:cubicBezTo>
                    <a:pt x="9825" y="18171"/>
                    <a:pt x="10552" y="18070"/>
                    <a:pt x="11404" y="17970"/>
                  </a:cubicBezTo>
                  <a:cubicBezTo>
                    <a:pt x="13384" y="17444"/>
                    <a:pt x="15163" y="16191"/>
                    <a:pt x="16291" y="14612"/>
                  </a:cubicBezTo>
                  <a:cubicBezTo>
                    <a:pt x="17544" y="13058"/>
                    <a:pt x="18171" y="11178"/>
                    <a:pt x="18171" y="9073"/>
                  </a:cubicBezTo>
                  <a:cubicBezTo>
                    <a:pt x="18171" y="8346"/>
                    <a:pt x="18070" y="7619"/>
                    <a:pt x="17870" y="6892"/>
                  </a:cubicBezTo>
                  <a:cubicBezTo>
                    <a:pt x="17344" y="4812"/>
                    <a:pt x="16191" y="3133"/>
                    <a:pt x="14637" y="1880"/>
                  </a:cubicBezTo>
                  <a:cubicBezTo>
                    <a:pt x="13058" y="727"/>
                    <a:pt x="11078" y="0"/>
                    <a:pt x="9098" y="0"/>
                  </a:cubicBezTo>
                  <a:close/>
                </a:path>
              </a:pathLst>
            </a:cu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4208475" y="3434600"/>
              <a:ext cx="5675" cy="18200"/>
            </a:xfrm>
            <a:custGeom>
              <a:avLst/>
              <a:gdLst/>
              <a:ahLst/>
              <a:cxnLst/>
              <a:rect l="l" t="t" r="r" b="b"/>
              <a:pathLst>
                <a:path w="227" h="728" extrusionOk="0">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627"/>
                  </a:moveTo>
                  <a:lnTo>
                    <a:pt x="226" y="627"/>
                  </a:lnTo>
                  <a:lnTo>
                    <a:pt x="226" y="627"/>
                  </a:lnTo>
                  <a:close/>
                  <a:moveTo>
                    <a:pt x="226" y="627"/>
                  </a:moveTo>
                  <a:lnTo>
                    <a:pt x="226" y="627"/>
                  </a:lnTo>
                  <a:lnTo>
                    <a:pt x="226" y="627"/>
                  </a:lnTo>
                  <a:close/>
                  <a:moveTo>
                    <a:pt x="226" y="627"/>
                  </a:moveTo>
                  <a:lnTo>
                    <a:pt x="226" y="627"/>
                  </a:lnTo>
                  <a:lnTo>
                    <a:pt x="226" y="627"/>
                  </a:lnTo>
                  <a:close/>
                  <a:moveTo>
                    <a:pt x="101" y="627"/>
                  </a:moveTo>
                  <a:lnTo>
                    <a:pt x="226" y="627"/>
                  </a:lnTo>
                  <a:lnTo>
                    <a:pt x="101" y="627"/>
                  </a:lnTo>
                  <a:close/>
                  <a:moveTo>
                    <a:pt x="101" y="627"/>
                  </a:moveTo>
                  <a:lnTo>
                    <a:pt x="101" y="627"/>
                  </a:lnTo>
                  <a:lnTo>
                    <a:pt x="101" y="627"/>
                  </a:lnTo>
                  <a:close/>
                  <a:moveTo>
                    <a:pt x="1" y="101"/>
                  </a:moveTo>
                  <a:cubicBezTo>
                    <a:pt x="1" y="301"/>
                    <a:pt x="101" y="402"/>
                    <a:pt x="101" y="627"/>
                  </a:cubicBezTo>
                  <a:cubicBezTo>
                    <a:pt x="101" y="402"/>
                    <a:pt x="1" y="301"/>
                    <a:pt x="1" y="101"/>
                  </a:cubicBezTo>
                  <a:close/>
                  <a:moveTo>
                    <a:pt x="1" y="101"/>
                  </a:moveTo>
                  <a:lnTo>
                    <a:pt x="1" y="101"/>
                  </a:lnTo>
                  <a:lnTo>
                    <a:pt x="1" y="101"/>
                  </a:lnTo>
                  <a:close/>
                  <a:moveTo>
                    <a:pt x="1" y="101"/>
                  </a:moveTo>
                  <a:lnTo>
                    <a:pt x="1" y="101"/>
                  </a:lnTo>
                  <a:lnTo>
                    <a:pt x="1" y="101"/>
                  </a:lnTo>
                  <a:close/>
                  <a:moveTo>
                    <a:pt x="1" y="101"/>
                  </a:moveTo>
                  <a:lnTo>
                    <a:pt x="1" y="101"/>
                  </a:lnTo>
                  <a:lnTo>
                    <a:pt x="1" y="101"/>
                  </a:lnTo>
                  <a:close/>
                  <a:moveTo>
                    <a:pt x="1" y="1"/>
                  </a:moveTo>
                  <a:lnTo>
                    <a:pt x="1" y="1"/>
                  </a:lnTo>
                  <a:lnTo>
                    <a:pt x="1" y="1"/>
                  </a:lnTo>
                  <a:close/>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4210975" y="3183975"/>
              <a:ext cx="308300" cy="307675"/>
            </a:xfrm>
            <a:custGeom>
              <a:avLst/>
              <a:gdLst/>
              <a:ahLst/>
              <a:cxnLst/>
              <a:rect l="l" t="t" r="r" b="b"/>
              <a:pathLst>
                <a:path w="12332" h="12307" extrusionOk="0">
                  <a:moveTo>
                    <a:pt x="9499" y="0"/>
                  </a:moveTo>
                  <a:cubicBezTo>
                    <a:pt x="6266" y="3133"/>
                    <a:pt x="3133" y="6366"/>
                    <a:pt x="0" y="9499"/>
                  </a:cubicBezTo>
                  <a:cubicBezTo>
                    <a:pt x="0" y="9700"/>
                    <a:pt x="0" y="9800"/>
                    <a:pt x="101" y="10026"/>
                  </a:cubicBezTo>
                  <a:lnTo>
                    <a:pt x="101" y="10126"/>
                  </a:lnTo>
                  <a:cubicBezTo>
                    <a:pt x="101" y="10326"/>
                    <a:pt x="201" y="10427"/>
                    <a:pt x="201" y="10652"/>
                  </a:cubicBezTo>
                  <a:lnTo>
                    <a:pt x="326" y="10652"/>
                  </a:lnTo>
                  <a:lnTo>
                    <a:pt x="326" y="10752"/>
                  </a:lnTo>
                  <a:cubicBezTo>
                    <a:pt x="527" y="11279"/>
                    <a:pt x="727" y="11805"/>
                    <a:pt x="1053" y="12306"/>
                  </a:cubicBezTo>
                  <a:lnTo>
                    <a:pt x="12331" y="1028"/>
                  </a:lnTo>
                  <a:cubicBezTo>
                    <a:pt x="11379" y="527"/>
                    <a:pt x="10452" y="201"/>
                    <a:pt x="9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9"/>
            <p:cNvSpPr/>
            <p:nvPr/>
          </p:nvSpPr>
          <p:spPr>
            <a:xfrm>
              <a:off x="-4166500" y="3228450"/>
              <a:ext cx="331500" cy="331500"/>
            </a:xfrm>
            <a:custGeom>
              <a:avLst/>
              <a:gdLst/>
              <a:ahLst/>
              <a:cxnLst/>
              <a:rect l="l" t="t" r="r" b="b"/>
              <a:pathLst>
                <a:path w="13260" h="13260" extrusionOk="0">
                  <a:moveTo>
                    <a:pt x="11480" y="1"/>
                  </a:moveTo>
                  <a:lnTo>
                    <a:pt x="1" y="11480"/>
                  </a:lnTo>
                  <a:cubicBezTo>
                    <a:pt x="627" y="12207"/>
                    <a:pt x="1254" y="12733"/>
                    <a:pt x="1981" y="13259"/>
                  </a:cubicBezTo>
                  <a:lnTo>
                    <a:pt x="13259" y="1981"/>
                  </a:lnTo>
                  <a:cubicBezTo>
                    <a:pt x="12733" y="1254"/>
                    <a:pt x="12206" y="628"/>
                    <a:pt x="11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9"/>
            <p:cNvSpPr/>
            <p:nvPr/>
          </p:nvSpPr>
          <p:spPr>
            <a:xfrm>
              <a:off x="-4239800" y="3157650"/>
              <a:ext cx="456800" cy="454300"/>
            </a:xfrm>
            <a:custGeom>
              <a:avLst/>
              <a:gdLst/>
              <a:ahLst/>
              <a:cxnLst/>
              <a:rect l="l" t="t" r="r" b="b"/>
              <a:pathLst>
                <a:path w="18272" h="18172" extrusionOk="0">
                  <a:moveTo>
                    <a:pt x="9199" y="1780"/>
                  </a:moveTo>
                  <a:cubicBezTo>
                    <a:pt x="10752" y="1780"/>
                    <a:pt x="12331" y="2407"/>
                    <a:pt x="13585" y="3334"/>
                  </a:cubicBezTo>
                  <a:cubicBezTo>
                    <a:pt x="14838" y="4287"/>
                    <a:pt x="15765" y="5640"/>
                    <a:pt x="16191" y="7319"/>
                  </a:cubicBezTo>
                  <a:cubicBezTo>
                    <a:pt x="16291" y="7846"/>
                    <a:pt x="16392" y="8472"/>
                    <a:pt x="16392" y="9099"/>
                  </a:cubicBezTo>
                  <a:cubicBezTo>
                    <a:pt x="16392" y="10653"/>
                    <a:pt x="15890" y="12232"/>
                    <a:pt x="14938" y="13485"/>
                  </a:cubicBezTo>
                  <a:cubicBezTo>
                    <a:pt x="13885" y="14738"/>
                    <a:pt x="12532" y="15665"/>
                    <a:pt x="10978" y="16091"/>
                  </a:cubicBezTo>
                  <a:cubicBezTo>
                    <a:pt x="10351" y="16191"/>
                    <a:pt x="9725" y="16292"/>
                    <a:pt x="9199" y="16292"/>
                  </a:cubicBezTo>
                  <a:cubicBezTo>
                    <a:pt x="7519" y="16292"/>
                    <a:pt x="5965" y="15765"/>
                    <a:pt x="4712" y="14838"/>
                  </a:cubicBezTo>
                  <a:cubicBezTo>
                    <a:pt x="3459" y="13886"/>
                    <a:pt x="2507" y="12532"/>
                    <a:pt x="2106" y="10853"/>
                  </a:cubicBezTo>
                  <a:cubicBezTo>
                    <a:pt x="1980" y="10226"/>
                    <a:pt x="1880" y="9600"/>
                    <a:pt x="1880" y="9099"/>
                  </a:cubicBezTo>
                  <a:cubicBezTo>
                    <a:pt x="1880" y="7419"/>
                    <a:pt x="2407" y="5840"/>
                    <a:pt x="3459" y="4587"/>
                  </a:cubicBezTo>
                  <a:cubicBezTo>
                    <a:pt x="4387" y="3460"/>
                    <a:pt x="5740" y="2507"/>
                    <a:pt x="7319" y="1981"/>
                  </a:cubicBezTo>
                  <a:cubicBezTo>
                    <a:pt x="7945" y="1881"/>
                    <a:pt x="8572" y="1780"/>
                    <a:pt x="9199" y="1780"/>
                  </a:cubicBezTo>
                  <a:close/>
                  <a:moveTo>
                    <a:pt x="9199" y="1"/>
                  </a:moveTo>
                  <a:cubicBezTo>
                    <a:pt x="8372" y="1"/>
                    <a:pt x="7620" y="1"/>
                    <a:pt x="6893" y="201"/>
                  </a:cubicBezTo>
                  <a:cubicBezTo>
                    <a:pt x="4813" y="728"/>
                    <a:pt x="3133" y="1981"/>
                    <a:pt x="1880" y="3560"/>
                  </a:cubicBezTo>
                  <a:cubicBezTo>
                    <a:pt x="727" y="5114"/>
                    <a:pt x="1" y="6993"/>
                    <a:pt x="1" y="9099"/>
                  </a:cubicBezTo>
                  <a:cubicBezTo>
                    <a:pt x="1" y="9825"/>
                    <a:pt x="101" y="10552"/>
                    <a:pt x="326" y="11279"/>
                  </a:cubicBezTo>
                  <a:cubicBezTo>
                    <a:pt x="853" y="13359"/>
                    <a:pt x="2106" y="15039"/>
                    <a:pt x="3660" y="16292"/>
                  </a:cubicBezTo>
                  <a:cubicBezTo>
                    <a:pt x="5239" y="17445"/>
                    <a:pt x="7118" y="18171"/>
                    <a:pt x="9199" y="18171"/>
                  </a:cubicBezTo>
                  <a:cubicBezTo>
                    <a:pt x="9925" y="18171"/>
                    <a:pt x="10652" y="18071"/>
                    <a:pt x="11379" y="17871"/>
                  </a:cubicBezTo>
                  <a:cubicBezTo>
                    <a:pt x="13484" y="17344"/>
                    <a:pt x="15138" y="16191"/>
                    <a:pt x="16392" y="14612"/>
                  </a:cubicBezTo>
                  <a:cubicBezTo>
                    <a:pt x="17544" y="13059"/>
                    <a:pt x="18271" y="11079"/>
                    <a:pt x="18271" y="9099"/>
                  </a:cubicBezTo>
                  <a:cubicBezTo>
                    <a:pt x="18271" y="8347"/>
                    <a:pt x="18171" y="7520"/>
                    <a:pt x="17971" y="6793"/>
                  </a:cubicBezTo>
                  <a:cubicBezTo>
                    <a:pt x="17444" y="4713"/>
                    <a:pt x="16291" y="3033"/>
                    <a:pt x="14737" y="1881"/>
                  </a:cubicBezTo>
                  <a:cubicBezTo>
                    <a:pt x="13159" y="627"/>
                    <a:pt x="11179" y="1"/>
                    <a:pt x="9199" y="1"/>
                  </a:cubicBezTo>
                  <a:close/>
                </a:path>
              </a:pathLst>
            </a:custGeom>
            <a:solidFill>
              <a:schemeClr val="accen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4427775" y="3254150"/>
              <a:ext cx="237500" cy="112175"/>
            </a:xfrm>
            <a:custGeom>
              <a:avLst/>
              <a:gdLst/>
              <a:ahLst/>
              <a:cxnLst/>
              <a:rect l="l" t="t" r="r" b="b"/>
              <a:pathLst>
                <a:path w="9500" h="4487" extrusionOk="0">
                  <a:moveTo>
                    <a:pt x="4813" y="1"/>
                  </a:moveTo>
                  <a:cubicBezTo>
                    <a:pt x="4387" y="1"/>
                    <a:pt x="4086" y="1"/>
                    <a:pt x="3660" y="101"/>
                  </a:cubicBezTo>
                  <a:cubicBezTo>
                    <a:pt x="2607" y="427"/>
                    <a:pt x="1780" y="953"/>
                    <a:pt x="1154" y="1680"/>
                  </a:cubicBezTo>
                  <a:cubicBezTo>
                    <a:pt x="527" y="2407"/>
                    <a:pt x="101" y="3234"/>
                    <a:pt x="1" y="4286"/>
                  </a:cubicBezTo>
                  <a:lnTo>
                    <a:pt x="1880" y="4487"/>
                  </a:lnTo>
                  <a:cubicBezTo>
                    <a:pt x="1880" y="3860"/>
                    <a:pt x="2206" y="3359"/>
                    <a:pt x="2607" y="2933"/>
                  </a:cubicBezTo>
                  <a:cubicBezTo>
                    <a:pt x="2933" y="2407"/>
                    <a:pt x="3459" y="2106"/>
                    <a:pt x="4086" y="1980"/>
                  </a:cubicBezTo>
                  <a:cubicBezTo>
                    <a:pt x="4387" y="1880"/>
                    <a:pt x="4612" y="1880"/>
                    <a:pt x="4813" y="1880"/>
                  </a:cubicBezTo>
                  <a:cubicBezTo>
                    <a:pt x="5540" y="1880"/>
                    <a:pt x="6166" y="2106"/>
                    <a:pt x="6692" y="2507"/>
                  </a:cubicBezTo>
                  <a:cubicBezTo>
                    <a:pt x="7219" y="2833"/>
                    <a:pt x="7520" y="3459"/>
                    <a:pt x="7745" y="4086"/>
                  </a:cubicBezTo>
                  <a:lnTo>
                    <a:pt x="9499" y="3660"/>
                  </a:lnTo>
                  <a:cubicBezTo>
                    <a:pt x="9299" y="2507"/>
                    <a:pt x="8572" y="1680"/>
                    <a:pt x="7745" y="1053"/>
                  </a:cubicBezTo>
                  <a:cubicBezTo>
                    <a:pt x="6993" y="427"/>
                    <a:pt x="5966" y="1"/>
                    <a:pt x="4813" y="1"/>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9"/>
          <p:cNvGrpSpPr/>
          <p:nvPr/>
        </p:nvGrpSpPr>
        <p:grpSpPr>
          <a:xfrm>
            <a:off x="3850785" y="3717890"/>
            <a:ext cx="929086" cy="584445"/>
            <a:chOff x="-2101325" y="2739725"/>
            <a:chExt cx="1315825" cy="827725"/>
          </a:xfrm>
        </p:grpSpPr>
        <p:sp>
          <p:nvSpPr>
            <p:cNvPr id="1366" name="Google Shape;1366;p49"/>
            <p:cNvSpPr/>
            <p:nvPr/>
          </p:nvSpPr>
          <p:spPr>
            <a:xfrm>
              <a:off x="-1699675" y="2857525"/>
              <a:ext cx="256275" cy="26350"/>
            </a:xfrm>
            <a:custGeom>
              <a:avLst/>
              <a:gdLst/>
              <a:ahLst/>
              <a:cxnLst/>
              <a:rect l="l" t="t" r="r" b="b"/>
              <a:pathLst>
                <a:path w="10251" h="1054" extrusionOk="0">
                  <a:moveTo>
                    <a:pt x="0" y="1"/>
                  </a:moveTo>
                  <a:lnTo>
                    <a:pt x="952" y="1053"/>
                  </a:lnTo>
                  <a:lnTo>
                    <a:pt x="10251" y="1053"/>
                  </a:lnTo>
                  <a:lnTo>
                    <a:pt x="9098" y="1"/>
                  </a:lnTo>
                  <a:close/>
                </a:path>
              </a:pathLst>
            </a:custGeom>
            <a:solidFill>
              <a:srgbClr val="14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1668350" y="2891375"/>
              <a:ext cx="269450" cy="33850"/>
            </a:xfrm>
            <a:custGeom>
              <a:avLst/>
              <a:gdLst/>
              <a:ahLst/>
              <a:cxnLst/>
              <a:rect l="l" t="t" r="r" b="b"/>
              <a:pathLst>
                <a:path w="10778" h="1354" extrusionOk="0">
                  <a:moveTo>
                    <a:pt x="0" y="0"/>
                  </a:moveTo>
                  <a:lnTo>
                    <a:pt x="1253" y="1354"/>
                  </a:lnTo>
                  <a:lnTo>
                    <a:pt x="10777" y="1354"/>
                  </a:lnTo>
                  <a:lnTo>
                    <a:pt x="9399" y="0"/>
                  </a:lnTo>
                  <a:close/>
                </a:path>
              </a:pathLst>
            </a:custGeom>
            <a:solidFill>
              <a:srgbClr val="14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1736025" y="2815550"/>
              <a:ext cx="255675" cy="31350"/>
            </a:xfrm>
            <a:custGeom>
              <a:avLst/>
              <a:gdLst/>
              <a:ahLst/>
              <a:cxnLst/>
              <a:rect l="l" t="t" r="r" b="b"/>
              <a:pathLst>
                <a:path w="10227" h="1254" extrusionOk="0">
                  <a:moveTo>
                    <a:pt x="0" y="1"/>
                  </a:moveTo>
                  <a:lnTo>
                    <a:pt x="1153" y="1254"/>
                  </a:lnTo>
                  <a:lnTo>
                    <a:pt x="10226" y="1254"/>
                  </a:lnTo>
                  <a:lnTo>
                    <a:pt x="8873" y="1"/>
                  </a:lnTo>
                  <a:close/>
                </a:path>
              </a:pathLst>
            </a:custGeom>
            <a:solidFill>
              <a:srgbClr val="14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2101325" y="2929450"/>
              <a:ext cx="477475" cy="463200"/>
            </a:xfrm>
            <a:custGeom>
              <a:avLst/>
              <a:gdLst/>
              <a:ahLst/>
              <a:cxnLst/>
              <a:rect l="l" t="t" r="r" b="b"/>
              <a:pathLst>
                <a:path w="19099" h="18528" extrusionOk="0">
                  <a:moveTo>
                    <a:pt x="10152" y="0"/>
                  </a:moveTo>
                  <a:cubicBezTo>
                    <a:pt x="9224" y="0"/>
                    <a:pt x="8063" y="140"/>
                    <a:pt x="6668" y="557"/>
                  </a:cubicBezTo>
                  <a:cubicBezTo>
                    <a:pt x="1881" y="2036"/>
                    <a:pt x="1" y="9229"/>
                    <a:pt x="6367" y="13615"/>
                  </a:cubicBezTo>
                  <a:cubicBezTo>
                    <a:pt x="12833" y="18001"/>
                    <a:pt x="19099" y="18527"/>
                    <a:pt x="19099" y="18527"/>
                  </a:cubicBezTo>
                  <a:lnTo>
                    <a:pt x="13886" y="11535"/>
                  </a:lnTo>
                  <a:cubicBezTo>
                    <a:pt x="13886" y="11535"/>
                    <a:pt x="10653" y="11535"/>
                    <a:pt x="8146" y="9229"/>
                  </a:cubicBezTo>
                  <a:cubicBezTo>
                    <a:pt x="5990" y="7267"/>
                    <a:pt x="5522" y="4043"/>
                    <a:pt x="7508" y="4043"/>
                  </a:cubicBezTo>
                  <a:cubicBezTo>
                    <a:pt x="7831" y="4043"/>
                    <a:pt x="8218" y="4128"/>
                    <a:pt x="8673" y="4317"/>
                  </a:cubicBezTo>
                  <a:cubicBezTo>
                    <a:pt x="11906" y="5570"/>
                    <a:pt x="14612" y="10282"/>
                    <a:pt x="14612" y="10282"/>
                  </a:cubicBezTo>
                  <a:lnTo>
                    <a:pt x="12933" y="557"/>
                  </a:lnTo>
                  <a:cubicBezTo>
                    <a:pt x="12933" y="557"/>
                    <a:pt x="12009" y="0"/>
                    <a:pt x="10152" y="0"/>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1819350" y="2865050"/>
              <a:ext cx="1033850" cy="702400"/>
            </a:xfrm>
            <a:custGeom>
              <a:avLst/>
              <a:gdLst/>
              <a:ahLst/>
              <a:cxnLst/>
              <a:rect l="l" t="t" r="r" b="b"/>
              <a:pathLst>
                <a:path w="41354" h="28096" extrusionOk="0">
                  <a:moveTo>
                    <a:pt x="0" y="1"/>
                  </a:moveTo>
                  <a:lnTo>
                    <a:pt x="1980" y="12657"/>
                  </a:lnTo>
                  <a:cubicBezTo>
                    <a:pt x="3434" y="21529"/>
                    <a:pt x="11178" y="28096"/>
                    <a:pt x="20151" y="28096"/>
                  </a:cubicBezTo>
                  <a:lnTo>
                    <a:pt x="21203" y="28096"/>
                  </a:lnTo>
                  <a:cubicBezTo>
                    <a:pt x="30276" y="28096"/>
                    <a:pt x="37895" y="21529"/>
                    <a:pt x="39374" y="12657"/>
                  </a:cubicBezTo>
                  <a:lnTo>
                    <a:pt x="41354" y="1"/>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9"/>
            <p:cNvSpPr/>
            <p:nvPr/>
          </p:nvSpPr>
          <p:spPr>
            <a:xfrm>
              <a:off x="-1819350" y="2739725"/>
              <a:ext cx="1033850" cy="250675"/>
            </a:xfrm>
            <a:custGeom>
              <a:avLst/>
              <a:gdLst/>
              <a:ahLst/>
              <a:cxnLst/>
              <a:rect l="l" t="t" r="r" b="b"/>
              <a:pathLst>
                <a:path w="41354" h="10027" extrusionOk="0">
                  <a:moveTo>
                    <a:pt x="20677" y="1"/>
                  </a:moveTo>
                  <a:cubicBezTo>
                    <a:pt x="9298" y="1"/>
                    <a:pt x="0" y="2207"/>
                    <a:pt x="0" y="5014"/>
                  </a:cubicBezTo>
                  <a:cubicBezTo>
                    <a:pt x="0" y="7846"/>
                    <a:pt x="9298" y="10026"/>
                    <a:pt x="20677" y="10026"/>
                  </a:cubicBezTo>
                  <a:cubicBezTo>
                    <a:pt x="32156" y="10026"/>
                    <a:pt x="41354" y="7846"/>
                    <a:pt x="41354" y="5014"/>
                  </a:cubicBezTo>
                  <a:cubicBezTo>
                    <a:pt x="41354" y="2207"/>
                    <a:pt x="32156" y="1"/>
                    <a:pt x="20677" y="1"/>
                  </a:cubicBezTo>
                  <a:close/>
                </a:path>
              </a:pathLst>
            </a:custGeom>
            <a:solidFill>
              <a:schemeClr val="accent4"/>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9"/>
            <p:cNvSpPr/>
            <p:nvPr/>
          </p:nvSpPr>
          <p:spPr>
            <a:xfrm>
              <a:off x="-1769850" y="2758525"/>
              <a:ext cx="934850" cy="203675"/>
            </a:xfrm>
            <a:custGeom>
              <a:avLst/>
              <a:gdLst/>
              <a:ahLst/>
              <a:cxnLst/>
              <a:rect l="l" t="t" r="r" b="b"/>
              <a:pathLst>
                <a:path w="37394" h="8147" extrusionOk="0">
                  <a:moveTo>
                    <a:pt x="18697" y="1"/>
                  </a:moveTo>
                  <a:cubicBezTo>
                    <a:pt x="8346" y="1"/>
                    <a:pt x="0" y="1881"/>
                    <a:pt x="0" y="4061"/>
                  </a:cubicBezTo>
                  <a:cubicBezTo>
                    <a:pt x="0" y="6267"/>
                    <a:pt x="8346" y="8146"/>
                    <a:pt x="18697" y="8146"/>
                  </a:cubicBezTo>
                  <a:cubicBezTo>
                    <a:pt x="29023" y="8146"/>
                    <a:pt x="37394" y="6267"/>
                    <a:pt x="37394" y="4061"/>
                  </a:cubicBezTo>
                  <a:cubicBezTo>
                    <a:pt x="37394" y="1881"/>
                    <a:pt x="29023" y="1"/>
                    <a:pt x="18697" y="1"/>
                  </a:cubicBez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9"/>
            <p:cNvSpPr/>
            <p:nvPr/>
          </p:nvSpPr>
          <p:spPr>
            <a:xfrm>
              <a:off x="-1657700" y="2878200"/>
              <a:ext cx="709925" cy="84000"/>
            </a:xfrm>
            <a:custGeom>
              <a:avLst/>
              <a:gdLst/>
              <a:ahLst/>
              <a:cxnLst/>
              <a:rect l="l" t="t" r="r" b="b"/>
              <a:pathLst>
                <a:path w="28397" h="3360" extrusionOk="0">
                  <a:moveTo>
                    <a:pt x="14211" y="1"/>
                  </a:moveTo>
                  <a:cubicBezTo>
                    <a:pt x="8246" y="1"/>
                    <a:pt x="2933" y="728"/>
                    <a:pt x="0" y="1881"/>
                  </a:cubicBezTo>
                  <a:cubicBezTo>
                    <a:pt x="3459" y="2733"/>
                    <a:pt x="8572" y="3359"/>
                    <a:pt x="14211" y="3359"/>
                  </a:cubicBezTo>
                  <a:cubicBezTo>
                    <a:pt x="19850" y="3359"/>
                    <a:pt x="24963" y="2733"/>
                    <a:pt x="28396" y="1881"/>
                  </a:cubicBezTo>
                  <a:cubicBezTo>
                    <a:pt x="25489" y="728"/>
                    <a:pt x="20251" y="1"/>
                    <a:pt x="1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9"/>
            <p:cNvSpPr/>
            <p:nvPr/>
          </p:nvSpPr>
          <p:spPr>
            <a:xfrm>
              <a:off x="-1574375" y="2907025"/>
              <a:ext cx="52650" cy="20700"/>
            </a:xfrm>
            <a:custGeom>
              <a:avLst/>
              <a:gdLst/>
              <a:ahLst/>
              <a:cxnLst/>
              <a:rect l="l" t="t" r="r" b="b"/>
              <a:pathLst>
                <a:path w="2106" h="828" extrusionOk="0">
                  <a:moveTo>
                    <a:pt x="1053" y="1"/>
                  </a:moveTo>
                  <a:cubicBezTo>
                    <a:pt x="527" y="1"/>
                    <a:pt x="1" y="201"/>
                    <a:pt x="1" y="427"/>
                  </a:cubicBezTo>
                  <a:cubicBezTo>
                    <a:pt x="1" y="627"/>
                    <a:pt x="527" y="828"/>
                    <a:pt x="1053" y="828"/>
                  </a:cubicBezTo>
                  <a:cubicBezTo>
                    <a:pt x="1680" y="828"/>
                    <a:pt x="2106" y="627"/>
                    <a:pt x="2106" y="427"/>
                  </a:cubicBezTo>
                  <a:cubicBezTo>
                    <a:pt x="2106" y="201"/>
                    <a:pt x="1680" y="1"/>
                    <a:pt x="1053" y="1"/>
                  </a:cubicBezTo>
                  <a:close/>
                </a:path>
              </a:pathLst>
            </a:custGeom>
            <a:solidFill>
              <a:srgbClr val="A16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9"/>
            <p:cNvSpPr/>
            <p:nvPr/>
          </p:nvSpPr>
          <p:spPr>
            <a:xfrm>
              <a:off x="-1579375" y="2899500"/>
              <a:ext cx="60175" cy="28225"/>
            </a:xfrm>
            <a:custGeom>
              <a:avLst/>
              <a:gdLst/>
              <a:ahLst/>
              <a:cxnLst/>
              <a:rect l="l" t="t" r="r" b="b"/>
              <a:pathLst>
                <a:path w="2407" h="1129" extrusionOk="0">
                  <a:moveTo>
                    <a:pt x="1253" y="1"/>
                  </a:moveTo>
                  <a:cubicBezTo>
                    <a:pt x="526" y="1"/>
                    <a:pt x="201" y="402"/>
                    <a:pt x="100" y="728"/>
                  </a:cubicBezTo>
                  <a:cubicBezTo>
                    <a:pt x="100" y="728"/>
                    <a:pt x="0" y="1129"/>
                    <a:pt x="1153" y="1129"/>
                  </a:cubicBezTo>
                  <a:cubicBezTo>
                    <a:pt x="627" y="1129"/>
                    <a:pt x="201" y="928"/>
                    <a:pt x="201" y="728"/>
                  </a:cubicBezTo>
                  <a:cubicBezTo>
                    <a:pt x="201" y="628"/>
                    <a:pt x="426" y="502"/>
                    <a:pt x="727" y="402"/>
                  </a:cubicBezTo>
                  <a:lnTo>
                    <a:pt x="727" y="302"/>
                  </a:lnTo>
                  <a:cubicBezTo>
                    <a:pt x="727" y="302"/>
                    <a:pt x="827" y="201"/>
                    <a:pt x="953" y="201"/>
                  </a:cubicBezTo>
                  <a:cubicBezTo>
                    <a:pt x="1153" y="201"/>
                    <a:pt x="1253" y="302"/>
                    <a:pt x="1253" y="302"/>
                  </a:cubicBezTo>
                  <a:cubicBezTo>
                    <a:pt x="1880" y="302"/>
                    <a:pt x="2306" y="502"/>
                    <a:pt x="2306" y="728"/>
                  </a:cubicBezTo>
                  <a:cubicBezTo>
                    <a:pt x="2306" y="928"/>
                    <a:pt x="1880" y="1129"/>
                    <a:pt x="1253" y="1129"/>
                  </a:cubicBezTo>
                  <a:lnTo>
                    <a:pt x="1354" y="1129"/>
                  </a:lnTo>
                  <a:cubicBezTo>
                    <a:pt x="2406" y="1129"/>
                    <a:pt x="2406" y="728"/>
                    <a:pt x="2406" y="728"/>
                  </a:cubicBezTo>
                  <a:cubicBezTo>
                    <a:pt x="2406" y="728"/>
                    <a:pt x="2306" y="201"/>
                    <a:pt x="1454" y="101"/>
                  </a:cubicBezTo>
                  <a:cubicBezTo>
                    <a:pt x="1354" y="101"/>
                    <a:pt x="1253" y="1"/>
                    <a:pt x="1253" y="1"/>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9"/>
            <p:cNvSpPr/>
            <p:nvPr/>
          </p:nvSpPr>
          <p:spPr>
            <a:xfrm>
              <a:off x="-1574375" y="2907025"/>
              <a:ext cx="52650" cy="20700"/>
            </a:xfrm>
            <a:custGeom>
              <a:avLst/>
              <a:gdLst/>
              <a:ahLst/>
              <a:cxnLst/>
              <a:rect l="l" t="t" r="r" b="b"/>
              <a:pathLst>
                <a:path w="2106" h="828" extrusionOk="0">
                  <a:moveTo>
                    <a:pt x="1053" y="1"/>
                  </a:moveTo>
                  <a:cubicBezTo>
                    <a:pt x="1053" y="101"/>
                    <a:pt x="953" y="201"/>
                    <a:pt x="753" y="201"/>
                  </a:cubicBezTo>
                  <a:cubicBezTo>
                    <a:pt x="627" y="201"/>
                    <a:pt x="527" y="201"/>
                    <a:pt x="527" y="101"/>
                  </a:cubicBezTo>
                  <a:cubicBezTo>
                    <a:pt x="226" y="201"/>
                    <a:pt x="1" y="327"/>
                    <a:pt x="1" y="427"/>
                  </a:cubicBezTo>
                  <a:cubicBezTo>
                    <a:pt x="1" y="627"/>
                    <a:pt x="427" y="828"/>
                    <a:pt x="953" y="828"/>
                  </a:cubicBezTo>
                  <a:lnTo>
                    <a:pt x="1053" y="828"/>
                  </a:lnTo>
                  <a:cubicBezTo>
                    <a:pt x="1680" y="828"/>
                    <a:pt x="2106" y="627"/>
                    <a:pt x="2106" y="427"/>
                  </a:cubicBezTo>
                  <a:cubicBezTo>
                    <a:pt x="2106" y="201"/>
                    <a:pt x="1680" y="1"/>
                    <a:pt x="1053" y="1"/>
                  </a:cubicBezTo>
                  <a:close/>
                </a:path>
              </a:pathLst>
            </a:custGeom>
            <a:solidFill>
              <a:schemeClr val="dk2">
                <a:alpha val="17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a:off x="-1561225" y="2904525"/>
              <a:ext cx="13200" cy="5025"/>
            </a:xfrm>
            <a:custGeom>
              <a:avLst/>
              <a:gdLst/>
              <a:ahLst/>
              <a:cxnLst/>
              <a:rect l="l" t="t" r="r" b="b"/>
              <a:pathLst>
                <a:path w="528" h="201" extrusionOk="0">
                  <a:moveTo>
                    <a:pt x="227" y="0"/>
                  </a:moveTo>
                  <a:cubicBezTo>
                    <a:pt x="101" y="0"/>
                    <a:pt x="1" y="101"/>
                    <a:pt x="1" y="101"/>
                  </a:cubicBezTo>
                  <a:lnTo>
                    <a:pt x="1" y="201"/>
                  </a:lnTo>
                  <a:cubicBezTo>
                    <a:pt x="101" y="201"/>
                    <a:pt x="327" y="101"/>
                    <a:pt x="527" y="101"/>
                  </a:cubicBezTo>
                  <a:cubicBezTo>
                    <a:pt x="527" y="101"/>
                    <a:pt x="427" y="0"/>
                    <a:pt x="227" y="0"/>
                  </a:cubicBezTo>
                  <a:close/>
                </a:path>
              </a:pathLst>
            </a:custGeom>
            <a:solidFill>
              <a:srgbClr val="F0C8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9"/>
            <p:cNvSpPr/>
            <p:nvPr/>
          </p:nvSpPr>
          <p:spPr>
            <a:xfrm>
              <a:off x="-1561225" y="2907025"/>
              <a:ext cx="13200" cy="5050"/>
            </a:xfrm>
            <a:custGeom>
              <a:avLst/>
              <a:gdLst/>
              <a:ahLst/>
              <a:cxnLst/>
              <a:rect l="l" t="t" r="r" b="b"/>
              <a:pathLst>
                <a:path w="528" h="202" extrusionOk="0">
                  <a:moveTo>
                    <a:pt x="527" y="1"/>
                  </a:moveTo>
                  <a:cubicBezTo>
                    <a:pt x="327" y="1"/>
                    <a:pt x="101" y="101"/>
                    <a:pt x="1" y="101"/>
                  </a:cubicBezTo>
                  <a:cubicBezTo>
                    <a:pt x="1" y="201"/>
                    <a:pt x="101" y="201"/>
                    <a:pt x="227" y="201"/>
                  </a:cubicBezTo>
                  <a:cubicBezTo>
                    <a:pt x="427" y="201"/>
                    <a:pt x="527" y="101"/>
                    <a:pt x="527" y="1"/>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9"/>
            <p:cNvSpPr/>
            <p:nvPr/>
          </p:nvSpPr>
          <p:spPr>
            <a:xfrm>
              <a:off x="-1482900" y="2938350"/>
              <a:ext cx="33875" cy="10675"/>
            </a:xfrm>
            <a:custGeom>
              <a:avLst/>
              <a:gdLst/>
              <a:ahLst/>
              <a:cxnLst/>
              <a:rect l="l" t="t" r="r" b="b"/>
              <a:pathLst>
                <a:path w="1355" h="427" extrusionOk="0">
                  <a:moveTo>
                    <a:pt x="728" y="1"/>
                  </a:moveTo>
                  <a:cubicBezTo>
                    <a:pt x="327" y="1"/>
                    <a:pt x="1" y="101"/>
                    <a:pt x="1" y="201"/>
                  </a:cubicBezTo>
                  <a:cubicBezTo>
                    <a:pt x="1" y="327"/>
                    <a:pt x="327" y="427"/>
                    <a:pt x="728" y="427"/>
                  </a:cubicBezTo>
                  <a:cubicBezTo>
                    <a:pt x="1053" y="427"/>
                    <a:pt x="1354" y="327"/>
                    <a:pt x="1354" y="201"/>
                  </a:cubicBezTo>
                  <a:cubicBezTo>
                    <a:pt x="1354" y="101"/>
                    <a:pt x="1053" y="1"/>
                    <a:pt x="728" y="1"/>
                  </a:cubicBezTo>
                  <a:close/>
                </a:path>
              </a:pathLst>
            </a:custGeom>
            <a:solidFill>
              <a:srgbClr val="A16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9"/>
            <p:cNvSpPr/>
            <p:nvPr/>
          </p:nvSpPr>
          <p:spPr>
            <a:xfrm>
              <a:off x="-1485400" y="2933350"/>
              <a:ext cx="39500" cy="15675"/>
            </a:xfrm>
            <a:custGeom>
              <a:avLst/>
              <a:gdLst/>
              <a:ahLst/>
              <a:cxnLst/>
              <a:rect l="l" t="t" r="r" b="b"/>
              <a:pathLst>
                <a:path w="1580" h="627" extrusionOk="0">
                  <a:moveTo>
                    <a:pt x="101" y="401"/>
                  </a:moveTo>
                  <a:cubicBezTo>
                    <a:pt x="101" y="402"/>
                    <a:pt x="1" y="627"/>
                    <a:pt x="727" y="627"/>
                  </a:cubicBezTo>
                  <a:cubicBezTo>
                    <a:pt x="427" y="627"/>
                    <a:pt x="101" y="527"/>
                    <a:pt x="101" y="401"/>
                  </a:cubicBezTo>
                  <a:close/>
                  <a:moveTo>
                    <a:pt x="727" y="0"/>
                  </a:moveTo>
                  <a:cubicBezTo>
                    <a:pt x="326" y="0"/>
                    <a:pt x="101" y="201"/>
                    <a:pt x="101" y="401"/>
                  </a:cubicBezTo>
                  <a:cubicBezTo>
                    <a:pt x="101" y="301"/>
                    <a:pt x="201" y="201"/>
                    <a:pt x="427" y="201"/>
                  </a:cubicBezTo>
                  <a:cubicBezTo>
                    <a:pt x="427" y="101"/>
                    <a:pt x="527" y="101"/>
                    <a:pt x="627" y="101"/>
                  </a:cubicBezTo>
                  <a:cubicBezTo>
                    <a:pt x="727" y="101"/>
                    <a:pt x="828" y="101"/>
                    <a:pt x="828" y="201"/>
                  </a:cubicBezTo>
                  <a:cubicBezTo>
                    <a:pt x="1153" y="201"/>
                    <a:pt x="1454" y="301"/>
                    <a:pt x="1454" y="401"/>
                  </a:cubicBezTo>
                  <a:cubicBezTo>
                    <a:pt x="1454" y="527"/>
                    <a:pt x="1153" y="627"/>
                    <a:pt x="828" y="627"/>
                  </a:cubicBezTo>
                  <a:cubicBezTo>
                    <a:pt x="1580" y="627"/>
                    <a:pt x="1580" y="401"/>
                    <a:pt x="1580" y="401"/>
                  </a:cubicBezTo>
                  <a:cubicBezTo>
                    <a:pt x="1580" y="401"/>
                    <a:pt x="1454" y="101"/>
                    <a:pt x="953"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9"/>
            <p:cNvSpPr/>
            <p:nvPr/>
          </p:nvSpPr>
          <p:spPr>
            <a:xfrm>
              <a:off x="-1482900" y="2938350"/>
              <a:ext cx="33875" cy="10675"/>
            </a:xfrm>
            <a:custGeom>
              <a:avLst/>
              <a:gdLst/>
              <a:ahLst/>
              <a:cxnLst/>
              <a:rect l="l" t="t" r="r" b="b"/>
              <a:pathLst>
                <a:path w="1355" h="427" extrusionOk="0">
                  <a:moveTo>
                    <a:pt x="327" y="1"/>
                  </a:moveTo>
                  <a:cubicBezTo>
                    <a:pt x="101" y="1"/>
                    <a:pt x="1" y="101"/>
                    <a:pt x="1" y="201"/>
                  </a:cubicBezTo>
                  <a:cubicBezTo>
                    <a:pt x="1" y="327"/>
                    <a:pt x="327" y="427"/>
                    <a:pt x="627" y="427"/>
                  </a:cubicBezTo>
                  <a:lnTo>
                    <a:pt x="728" y="427"/>
                  </a:lnTo>
                  <a:cubicBezTo>
                    <a:pt x="1053" y="427"/>
                    <a:pt x="1354" y="327"/>
                    <a:pt x="1354" y="201"/>
                  </a:cubicBezTo>
                  <a:cubicBezTo>
                    <a:pt x="1354" y="101"/>
                    <a:pt x="1053" y="1"/>
                    <a:pt x="728" y="1"/>
                  </a:cubicBezTo>
                  <a:close/>
                </a:path>
              </a:pathLst>
            </a:custGeom>
            <a:solidFill>
              <a:schemeClr val="dk2">
                <a:alpha val="17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474750" y="2935850"/>
              <a:ext cx="10050" cy="2525"/>
            </a:xfrm>
            <a:custGeom>
              <a:avLst/>
              <a:gdLst/>
              <a:ahLst/>
              <a:cxnLst/>
              <a:rect l="l" t="t" r="r" b="b"/>
              <a:pathLst>
                <a:path w="402" h="101" extrusionOk="0">
                  <a:moveTo>
                    <a:pt x="201" y="1"/>
                  </a:moveTo>
                  <a:cubicBezTo>
                    <a:pt x="101" y="1"/>
                    <a:pt x="1" y="1"/>
                    <a:pt x="1" y="101"/>
                  </a:cubicBezTo>
                  <a:lnTo>
                    <a:pt x="402" y="101"/>
                  </a:lnTo>
                  <a:cubicBezTo>
                    <a:pt x="402" y="1"/>
                    <a:pt x="301" y="1"/>
                    <a:pt x="201" y="1"/>
                  </a:cubicBezTo>
                  <a:close/>
                </a:path>
              </a:pathLst>
            </a:custGeom>
            <a:solidFill>
              <a:srgbClr val="F0C8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9"/>
            <p:cNvSpPr/>
            <p:nvPr/>
          </p:nvSpPr>
          <p:spPr>
            <a:xfrm>
              <a:off x="-1474750" y="2938350"/>
              <a:ext cx="10050" cy="25"/>
            </a:xfrm>
            <a:custGeom>
              <a:avLst/>
              <a:gdLst/>
              <a:ahLst/>
              <a:cxnLst/>
              <a:rect l="l" t="t" r="r" b="b"/>
              <a:pathLst>
                <a:path w="402" h="1" extrusionOk="0">
                  <a:moveTo>
                    <a:pt x="402" y="1"/>
                  </a:moveTo>
                  <a:lnTo>
                    <a:pt x="1" y="1"/>
                  </a:lnTo>
                  <a:lnTo>
                    <a:pt x="201" y="1"/>
                  </a:ln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9"/>
            <p:cNvSpPr/>
            <p:nvPr/>
          </p:nvSpPr>
          <p:spPr>
            <a:xfrm>
              <a:off x="-1383275" y="2896375"/>
              <a:ext cx="23225" cy="10675"/>
            </a:xfrm>
            <a:custGeom>
              <a:avLst/>
              <a:gdLst/>
              <a:ahLst/>
              <a:cxnLst/>
              <a:rect l="l" t="t" r="r" b="b"/>
              <a:pathLst>
                <a:path w="929" h="427" extrusionOk="0">
                  <a:moveTo>
                    <a:pt x="402" y="1"/>
                  </a:moveTo>
                  <a:cubicBezTo>
                    <a:pt x="201" y="1"/>
                    <a:pt x="1" y="126"/>
                    <a:pt x="1" y="226"/>
                  </a:cubicBezTo>
                  <a:cubicBezTo>
                    <a:pt x="1" y="326"/>
                    <a:pt x="201" y="427"/>
                    <a:pt x="402" y="427"/>
                  </a:cubicBezTo>
                  <a:cubicBezTo>
                    <a:pt x="728" y="427"/>
                    <a:pt x="928" y="326"/>
                    <a:pt x="928" y="226"/>
                  </a:cubicBezTo>
                  <a:cubicBezTo>
                    <a:pt x="928" y="126"/>
                    <a:pt x="728" y="1"/>
                    <a:pt x="402" y="1"/>
                  </a:cubicBezTo>
                  <a:close/>
                </a:path>
              </a:pathLst>
            </a:custGeom>
            <a:solidFill>
              <a:srgbClr val="A16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386400" y="2893875"/>
              <a:ext cx="26350" cy="13175"/>
            </a:xfrm>
            <a:custGeom>
              <a:avLst/>
              <a:gdLst/>
              <a:ahLst/>
              <a:cxnLst/>
              <a:rect l="l" t="t" r="r" b="b"/>
              <a:pathLst>
                <a:path w="1054" h="527" extrusionOk="0">
                  <a:moveTo>
                    <a:pt x="427" y="0"/>
                  </a:moveTo>
                  <a:cubicBezTo>
                    <a:pt x="390" y="0"/>
                    <a:pt x="366" y="14"/>
                    <a:pt x="351" y="31"/>
                  </a:cubicBezTo>
                  <a:lnTo>
                    <a:pt x="351" y="31"/>
                  </a:lnTo>
                  <a:cubicBezTo>
                    <a:pt x="383" y="19"/>
                    <a:pt x="419" y="9"/>
                    <a:pt x="459" y="5"/>
                  </a:cubicBezTo>
                  <a:lnTo>
                    <a:pt x="459" y="5"/>
                  </a:lnTo>
                  <a:cubicBezTo>
                    <a:pt x="449" y="2"/>
                    <a:pt x="439" y="0"/>
                    <a:pt x="427" y="0"/>
                  </a:cubicBezTo>
                  <a:close/>
                  <a:moveTo>
                    <a:pt x="527" y="0"/>
                  </a:moveTo>
                  <a:cubicBezTo>
                    <a:pt x="503" y="0"/>
                    <a:pt x="480" y="2"/>
                    <a:pt x="459" y="5"/>
                  </a:cubicBezTo>
                  <a:lnTo>
                    <a:pt x="459" y="5"/>
                  </a:lnTo>
                  <a:cubicBezTo>
                    <a:pt x="527" y="23"/>
                    <a:pt x="527" y="101"/>
                    <a:pt x="527" y="101"/>
                  </a:cubicBezTo>
                  <a:cubicBezTo>
                    <a:pt x="778" y="101"/>
                    <a:pt x="954" y="175"/>
                    <a:pt x="1022" y="255"/>
                  </a:cubicBezTo>
                  <a:lnTo>
                    <a:pt x="1022" y="255"/>
                  </a:lnTo>
                  <a:cubicBezTo>
                    <a:pt x="972" y="159"/>
                    <a:pt x="854" y="0"/>
                    <a:pt x="627" y="0"/>
                  </a:cubicBezTo>
                  <a:close/>
                  <a:moveTo>
                    <a:pt x="351" y="31"/>
                  </a:moveTo>
                  <a:lnTo>
                    <a:pt x="351" y="31"/>
                  </a:lnTo>
                  <a:cubicBezTo>
                    <a:pt x="186" y="97"/>
                    <a:pt x="126" y="249"/>
                    <a:pt x="126" y="326"/>
                  </a:cubicBezTo>
                  <a:cubicBezTo>
                    <a:pt x="126" y="326"/>
                    <a:pt x="226" y="226"/>
                    <a:pt x="326" y="101"/>
                  </a:cubicBezTo>
                  <a:cubicBezTo>
                    <a:pt x="326" y="101"/>
                    <a:pt x="326" y="61"/>
                    <a:pt x="351" y="31"/>
                  </a:cubicBezTo>
                  <a:close/>
                  <a:moveTo>
                    <a:pt x="1022" y="255"/>
                  </a:moveTo>
                  <a:cubicBezTo>
                    <a:pt x="1044" y="296"/>
                    <a:pt x="1053" y="326"/>
                    <a:pt x="1053" y="326"/>
                  </a:cubicBezTo>
                  <a:cubicBezTo>
                    <a:pt x="1053" y="303"/>
                    <a:pt x="1042" y="279"/>
                    <a:pt x="1022" y="255"/>
                  </a:cubicBezTo>
                  <a:close/>
                  <a:moveTo>
                    <a:pt x="1053" y="326"/>
                  </a:moveTo>
                  <a:cubicBezTo>
                    <a:pt x="1053" y="327"/>
                    <a:pt x="1053" y="360"/>
                    <a:pt x="1017" y="400"/>
                  </a:cubicBezTo>
                  <a:lnTo>
                    <a:pt x="1017" y="400"/>
                  </a:lnTo>
                  <a:cubicBezTo>
                    <a:pt x="1041" y="376"/>
                    <a:pt x="1053" y="351"/>
                    <a:pt x="1053" y="326"/>
                  </a:cubicBezTo>
                  <a:close/>
                  <a:moveTo>
                    <a:pt x="126" y="326"/>
                  </a:moveTo>
                  <a:cubicBezTo>
                    <a:pt x="126" y="326"/>
                    <a:pt x="1" y="527"/>
                    <a:pt x="527" y="527"/>
                  </a:cubicBezTo>
                  <a:cubicBezTo>
                    <a:pt x="326" y="527"/>
                    <a:pt x="126" y="426"/>
                    <a:pt x="126" y="326"/>
                  </a:cubicBezTo>
                  <a:close/>
                  <a:moveTo>
                    <a:pt x="1017" y="400"/>
                  </a:moveTo>
                  <a:cubicBezTo>
                    <a:pt x="945" y="470"/>
                    <a:pt x="771" y="527"/>
                    <a:pt x="527" y="527"/>
                  </a:cubicBezTo>
                  <a:cubicBezTo>
                    <a:pt x="837" y="527"/>
                    <a:pt x="965" y="457"/>
                    <a:pt x="1017" y="40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383275" y="2896375"/>
              <a:ext cx="23225" cy="10675"/>
            </a:xfrm>
            <a:custGeom>
              <a:avLst/>
              <a:gdLst/>
              <a:ahLst/>
              <a:cxnLst/>
              <a:rect l="l" t="t" r="r" b="b"/>
              <a:pathLst>
                <a:path w="929" h="427" extrusionOk="0">
                  <a:moveTo>
                    <a:pt x="201" y="1"/>
                  </a:moveTo>
                  <a:cubicBezTo>
                    <a:pt x="101" y="126"/>
                    <a:pt x="1" y="226"/>
                    <a:pt x="1" y="226"/>
                  </a:cubicBezTo>
                  <a:cubicBezTo>
                    <a:pt x="1" y="326"/>
                    <a:pt x="201" y="427"/>
                    <a:pt x="402" y="427"/>
                  </a:cubicBezTo>
                  <a:cubicBezTo>
                    <a:pt x="728" y="427"/>
                    <a:pt x="928" y="326"/>
                    <a:pt x="928" y="226"/>
                  </a:cubicBezTo>
                  <a:cubicBezTo>
                    <a:pt x="928" y="126"/>
                    <a:pt x="728" y="1"/>
                    <a:pt x="402" y="1"/>
                  </a:cubicBezTo>
                  <a:cubicBezTo>
                    <a:pt x="402" y="126"/>
                    <a:pt x="402" y="126"/>
                    <a:pt x="302" y="126"/>
                  </a:cubicBezTo>
                  <a:cubicBezTo>
                    <a:pt x="302" y="126"/>
                    <a:pt x="201" y="126"/>
                    <a:pt x="201" y="1"/>
                  </a:cubicBezTo>
                  <a:close/>
                </a:path>
              </a:pathLst>
            </a:custGeom>
            <a:solidFill>
              <a:schemeClr val="dk2">
                <a:alpha val="17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378250" y="2893875"/>
              <a:ext cx="5025" cy="2525"/>
            </a:xfrm>
            <a:custGeom>
              <a:avLst/>
              <a:gdLst/>
              <a:ahLst/>
              <a:cxnLst/>
              <a:rect l="l" t="t" r="r" b="b"/>
              <a:pathLst>
                <a:path w="201" h="101" extrusionOk="0">
                  <a:moveTo>
                    <a:pt x="101" y="0"/>
                  </a:moveTo>
                  <a:cubicBezTo>
                    <a:pt x="0" y="0"/>
                    <a:pt x="0" y="101"/>
                    <a:pt x="0" y="101"/>
                  </a:cubicBezTo>
                  <a:lnTo>
                    <a:pt x="201" y="101"/>
                  </a:lnTo>
                  <a:cubicBezTo>
                    <a:pt x="201" y="101"/>
                    <a:pt x="201" y="0"/>
                    <a:pt x="101" y="0"/>
                  </a:cubicBezTo>
                  <a:close/>
                </a:path>
              </a:pathLst>
            </a:custGeom>
            <a:solidFill>
              <a:srgbClr val="F0C8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a:off x="-1378250" y="2896375"/>
              <a:ext cx="5025" cy="3150"/>
            </a:xfrm>
            <a:custGeom>
              <a:avLst/>
              <a:gdLst/>
              <a:ahLst/>
              <a:cxnLst/>
              <a:rect l="l" t="t" r="r" b="b"/>
              <a:pathLst>
                <a:path w="201" h="126" extrusionOk="0">
                  <a:moveTo>
                    <a:pt x="0" y="1"/>
                  </a:moveTo>
                  <a:cubicBezTo>
                    <a:pt x="0" y="126"/>
                    <a:pt x="101" y="126"/>
                    <a:pt x="101" y="126"/>
                  </a:cubicBezTo>
                  <a:cubicBezTo>
                    <a:pt x="201" y="126"/>
                    <a:pt x="201" y="126"/>
                    <a:pt x="201" y="1"/>
                  </a:cubicBezTo>
                  <a:close/>
                </a:path>
              </a:pathLst>
            </a:custGeom>
            <a:solidFill>
              <a:srgbClr val="FFFFFF">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89" name="Google Shape;1389;p49"/>
          <p:cNvCxnSpPr/>
          <p:nvPr/>
        </p:nvCxnSpPr>
        <p:spPr>
          <a:xfrm rot="5400000">
            <a:off x="4298535" y="3434355"/>
            <a:ext cx="326754" cy="99857"/>
          </a:xfrm>
          <a:prstGeom prst="curvedConnector3">
            <a:avLst>
              <a:gd name="adj1" fmla="val 50000"/>
            </a:avLst>
          </a:prstGeom>
          <a:noFill/>
          <a:ln w="19050" cap="flat" cmpd="sng">
            <a:solidFill>
              <a:schemeClr val="accent5"/>
            </a:solidFill>
            <a:prstDash val="solid"/>
            <a:round/>
            <a:headEnd type="none" w="med" len="med"/>
            <a:tailEnd type="none" w="med" len="med"/>
          </a:ln>
        </p:spPr>
      </p:cxnSp>
      <p:cxnSp>
        <p:nvCxnSpPr>
          <p:cNvPr id="1390" name="Google Shape;1390;p49"/>
          <p:cNvCxnSpPr/>
          <p:nvPr/>
        </p:nvCxnSpPr>
        <p:spPr>
          <a:xfrm rot="5400000">
            <a:off x="4313206" y="3226673"/>
            <a:ext cx="326754" cy="99857"/>
          </a:xfrm>
          <a:prstGeom prst="curvedConnector3">
            <a:avLst>
              <a:gd name="adj1" fmla="val 50000"/>
            </a:avLst>
          </a:prstGeom>
          <a:noFill/>
          <a:ln w="19050" cap="flat" cmpd="sng">
            <a:solidFill>
              <a:schemeClr val="accent5"/>
            </a:solidFill>
            <a:prstDash val="solid"/>
            <a:round/>
            <a:headEnd type="none" w="med" len="med"/>
            <a:tailEnd type="none" w="med" len="med"/>
          </a:ln>
        </p:spPr>
      </p:cxnSp>
      <p:cxnSp>
        <p:nvCxnSpPr>
          <p:cNvPr id="1391" name="Google Shape;1391;p49"/>
          <p:cNvCxnSpPr/>
          <p:nvPr/>
        </p:nvCxnSpPr>
        <p:spPr>
          <a:xfrm rot="5400000">
            <a:off x="4298535" y="3088692"/>
            <a:ext cx="326754" cy="99857"/>
          </a:xfrm>
          <a:prstGeom prst="curvedConnector3">
            <a:avLst>
              <a:gd name="adj1" fmla="val 50000"/>
            </a:avLst>
          </a:prstGeom>
          <a:noFill/>
          <a:ln w="19050" cap="flat" cmpd="sng">
            <a:solidFill>
              <a:schemeClr val="accent5"/>
            </a:solidFill>
            <a:prstDash val="solid"/>
            <a:round/>
            <a:headEnd type="none" w="med" len="med"/>
            <a:tailEnd type="none" w="med" len="med"/>
          </a:ln>
        </p:spPr>
      </p:cxnSp>
      <p:sp>
        <p:nvSpPr>
          <p:cNvPr id="4" name="Rectangle 3">
            <a:extLst>
              <a:ext uri="{FF2B5EF4-FFF2-40B4-BE49-F238E27FC236}">
                <a16:creationId xmlns:a16="http://schemas.microsoft.com/office/drawing/2014/main" id="{EB2BB3A8-55DB-4509-B8E8-CFAA0043C74D}"/>
              </a:ext>
            </a:extLst>
          </p:cNvPr>
          <p:cNvSpPr/>
          <p:nvPr/>
        </p:nvSpPr>
        <p:spPr>
          <a:xfrm>
            <a:off x="602974" y="2993239"/>
            <a:ext cx="3125194" cy="881737"/>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29"/>
          <p:cNvSpPr txBox="1">
            <a:spLocks noGrp="1"/>
          </p:cNvSpPr>
          <p:nvPr>
            <p:ph type="title" idx="6"/>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554" name="Google Shape;554;p29"/>
          <p:cNvSpPr txBox="1">
            <a:spLocks noGrp="1"/>
          </p:cNvSpPr>
          <p:nvPr>
            <p:ph type="title"/>
          </p:nvPr>
        </p:nvSpPr>
        <p:spPr>
          <a:xfrm>
            <a:off x="955401" y="1393028"/>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55" name="Google Shape;555;p29"/>
          <p:cNvSpPr txBox="1">
            <a:spLocks noGrp="1"/>
          </p:cNvSpPr>
          <p:nvPr>
            <p:ph type="title" idx="9"/>
          </p:nvPr>
        </p:nvSpPr>
        <p:spPr>
          <a:xfrm>
            <a:off x="6595538" y="1363758"/>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56" name="Google Shape;556;p29"/>
          <p:cNvSpPr txBox="1">
            <a:spLocks noGrp="1"/>
          </p:cNvSpPr>
          <p:nvPr>
            <p:ph type="title" idx="3"/>
          </p:nvPr>
        </p:nvSpPr>
        <p:spPr>
          <a:xfrm>
            <a:off x="3786907" y="1354183"/>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57" name="Google Shape;557;p29"/>
          <p:cNvSpPr txBox="1">
            <a:spLocks noGrp="1"/>
          </p:cNvSpPr>
          <p:nvPr>
            <p:ph type="subTitle" idx="4"/>
          </p:nvPr>
        </p:nvSpPr>
        <p:spPr>
          <a:xfrm>
            <a:off x="-305537" y="1810498"/>
            <a:ext cx="3257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AIM</a:t>
            </a:r>
            <a:endParaRPr dirty="0"/>
          </a:p>
        </p:txBody>
      </p:sp>
      <p:sp>
        <p:nvSpPr>
          <p:cNvPr id="558" name="Google Shape;558;p29"/>
          <p:cNvSpPr txBox="1">
            <a:spLocks noGrp="1"/>
          </p:cNvSpPr>
          <p:nvPr>
            <p:ph type="subTitle" idx="5"/>
          </p:nvPr>
        </p:nvSpPr>
        <p:spPr>
          <a:xfrm>
            <a:off x="2534120" y="1780928"/>
            <a:ext cx="3257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559" name="Google Shape;559;p29"/>
          <p:cNvSpPr txBox="1">
            <a:spLocks noGrp="1"/>
          </p:cNvSpPr>
          <p:nvPr>
            <p:ph type="subTitle" idx="14"/>
          </p:nvPr>
        </p:nvSpPr>
        <p:spPr>
          <a:xfrm>
            <a:off x="5334600" y="1781228"/>
            <a:ext cx="3257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SYSTEM</a:t>
            </a:r>
            <a:endParaRPr dirty="0"/>
          </a:p>
        </p:txBody>
      </p:sp>
      <p:sp>
        <p:nvSpPr>
          <p:cNvPr id="561" name="Google Shape;561;p29"/>
          <p:cNvSpPr txBox="1">
            <a:spLocks noGrp="1"/>
          </p:cNvSpPr>
          <p:nvPr>
            <p:ph type="title" idx="13"/>
          </p:nvPr>
        </p:nvSpPr>
        <p:spPr>
          <a:xfrm>
            <a:off x="955363" y="3018053"/>
            <a:ext cx="7353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62" name="Google Shape;562;p29"/>
          <p:cNvSpPr txBox="1">
            <a:spLocks noGrp="1"/>
          </p:cNvSpPr>
          <p:nvPr>
            <p:ph type="subTitle" idx="15"/>
          </p:nvPr>
        </p:nvSpPr>
        <p:spPr>
          <a:xfrm>
            <a:off x="-191483" y="3506684"/>
            <a:ext cx="3257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ARCHITECTURE</a:t>
            </a:r>
            <a:endParaRPr dirty="0"/>
          </a:p>
        </p:txBody>
      </p:sp>
      <p:sp>
        <p:nvSpPr>
          <p:cNvPr id="23" name="Google Shape;561;p29">
            <a:extLst>
              <a:ext uri="{FF2B5EF4-FFF2-40B4-BE49-F238E27FC236}">
                <a16:creationId xmlns:a16="http://schemas.microsoft.com/office/drawing/2014/main" id="{5FCE24CA-4753-44EB-B15E-1639B257D8B7}"/>
              </a:ext>
            </a:extLst>
          </p:cNvPr>
          <p:cNvSpPr txBox="1">
            <a:spLocks/>
          </p:cNvSpPr>
          <p:nvPr/>
        </p:nvSpPr>
        <p:spPr>
          <a:xfrm>
            <a:off x="3786907" y="3018053"/>
            <a:ext cx="7353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ldrich"/>
              <a:buNone/>
              <a:defRPr sz="30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 dirty="0"/>
              <a:t>05</a:t>
            </a:r>
          </a:p>
        </p:txBody>
      </p:sp>
      <p:sp>
        <p:nvSpPr>
          <p:cNvPr id="24" name="Google Shape;562;p29">
            <a:extLst>
              <a:ext uri="{FF2B5EF4-FFF2-40B4-BE49-F238E27FC236}">
                <a16:creationId xmlns:a16="http://schemas.microsoft.com/office/drawing/2014/main" id="{87631881-650B-426C-93DF-5CCBCD258964}"/>
              </a:ext>
            </a:extLst>
          </p:cNvPr>
          <p:cNvSpPr txBox="1">
            <a:spLocks/>
          </p:cNvSpPr>
          <p:nvPr/>
        </p:nvSpPr>
        <p:spPr>
          <a:xfrm>
            <a:off x="2526007" y="3541298"/>
            <a:ext cx="32571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800"/>
              <a:buFont typeface="Didact Gothic"/>
              <a:buNone/>
              <a:defRPr sz="1800" b="1" i="0" u="none" strike="noStrike" cap="none">
                <a:solidFill>
                  <a:schemeClr val="accent5"/>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2pPr>
            <a:lvl3pPr marL="1371600" marR="0" lvl="2"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3pPr>
            <a:lvl4pPr marL="1828800" marR="0" lvl="3"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4pPr>
            <a:lvl5pPr marL="2286000" marR="0" lvl="4"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5pPr>
            <a:lvl6pPr marL="2743200" marR="0" lvl="5"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6pPr>
            <a:lvl7pPr marL="3200400" marR="0" lvl="6"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7pPr>
            <a:lvl8pPr marL="3657600" marR="0" lvl="7"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8pPr>
            <a:lvl9pPr marL="4114800" marR="0" lvl="8"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9pPr>
          </a:lstStyle>
          <a:p>
            <a:pPr marL="0" indent="0"/>
            <a:r>
              <a:rPr lang="en-IN" dirty="0"/>
              <a:t>IMPLEMENTATION SCREENSHOTS</a:t>
            </a:r>
          </a:p>
        </p:txBody>
      </p:sp>
      <p:sp>
        <p:nvSpPr>
          <p:cNvPr id="25" name="Google Shape;561;p29">
            <a:extLst>
              <a:ext uri="{FF2B5EF4-FFF2-40B4-BE49-F238E27FC236}">
                <a16:creationId xmlns:a16="http://schemas.microsoft.com/office/drawing/2014/main" id="{C0CCC632-39C9-4CCA-A9DC-3CFB850A05E6}"/>
              </a:ext>
            </a:extLst>
          </p:cNvPr>
          <p:cNvSpPr txBox="1">
            <a:spLocks/>
          </p:cNvSpPr>
          <p:nvPr/>
        </p:nvSpPr>
        <p:spPr>
          <a:xfrm>
            <a:off x="6595500" y="3018053"/>
            <a:ext cx="7353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ldrich"/>
              <a:buNone/>
              <a:defRPr sz="30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 dirty="0"/>
              <a:t>06</a:t>
            </a:r>
          </a:p>
        </p:txBody>
      </p:sp>
      <p:sp>
        <p:nvSpPr>
          <p:cNvPr id="26" name="Google Shape;562;p29">
            <a:extLst>
              <a:ext uri="{FF2B5EF4-FFF2-40B4-BE49-F238E27FC236}">
                <a16:creationId xmlns:a16="http://schemas.microsoft.com/office/drawing/2014/main" id="{6130AE21-9FC6-4B62-9B5A-9A75FFAB8F24}"/>
              </a:ext>
            </a:extLst>
          </p:cNvPr>
          <p:cNvSpPr txBox="1">
            <a:spLocks/>
          </p:cNvSpPr>
          <p:nvPr/>
        </p:nvSpPr>
        <p:spPr>
          <a:xfrm>
            <a:off x="5334600" y="3541298"/>
            <a:ext cx="32571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800"/>
              <a:buFont typeface="Didact Gothic"/>
              <a:buNone/>
              <a:defRPr sz="1800" b="1" i="0" u="none" strike="noStrike" cap="none">
                <a:solidFill>
                  <a:schemeClr val="accent5"/>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2pPr>
            <a:lvl3pPr marL="1371600" marR="0" lvl="2"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3pPr>
            <a:lvl4pPr marL="1828800" marR="0" lvl="3"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4pPr>
            <a:lvl5pPr marL="2286000" marR="0" lvl="4"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5pPr>
            <a:lvl6pPr marL="2743200" marR="0" lvl="5"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6pPr>
            <a:lvl7pPr marL="3200400" marR="0" lvl="6"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7pPr>
            <a:lvl8pPr marL="3657600" marR="0" lvl="7"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8pPr>
            <a:lvl9pPr marL="4114800" marR="0" lvl="8" indent="-317500" algn="ctr" rtl="0">
              <a:lnSpc>
                <a:spcPct val="100000"/>
              </a:lnSpc>
              <a:spcBef>
                <a:spcPts val="0"/>
              </a:spcBef>
              <a:spcAft>
                <a:spcPts val="0"/>
              </a:spcAft>
              <a:buClr>
                <a:schemeClr val="accent5"/>
              </a:buClr>
              <a:buSzPts val="1400"/>
              <a:buFont typeface="Didact Gothic"/>
              <a:buNone/>
              <a:defRPr sz="1800" b="1" i="0" u="none" strike="noStrike" cap="none">
                <a:solidFill>
                  <a:schemeClr val="accent5"/>
                </a:solidFill>
                <a:latin typeface="Aldrich"/>
                <a:ea typeface="Aldrich"/>
                <a:cs typeface="Aldrich"/>
                <a:sym typeface="Aldrich"/>
              </a:defRPr>
            </a:lvl9pPr>
          </a:lstStyle>
          <a:p>
            <a:pPr marL="0" indent="0"/>
            <a:r>
              <a:rPr lang="en-IN" dirty="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84"/>
        <p:cNvGrpSpPr/>
        <p:nvPr/>
      </p:nvGrpSpPr>
      <p:grpSpPr>
        <a:xfrm>
          <a:off x="0" y="0"/>
          <a:ext cx="0" cy="0"/>
          <a:chOff x="0" y="0"/>
          <a:chExt cx="0" cy="0"/>
        </a:xfrm>
      </p:grpSpPr>
      <p:sp>
        <p:nvSpPr>
          <p:cNvPr id="585" name="Google Shape;585;p31"/>
          <p:cNvSpPr txBox="1">
            <a:spLocks noGrp="1"/>
          </p:cNvSpPr>
          <p:nvPr>
            <p:ph type="ctrTitle"/>
          </p:nvPr>
        </p:nvSpPr>
        <p:spPr>
          <a:xfrm>
            <a:off x="4969070" y="1686150"/>
            <a:ext cx="3441000" cy="42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AIM</a:t>
            </a:r>
            <a:endParaRPr dirty="0"/>
          </a:p>
        </p:txBody>
      </p:sp>
      <p:grpSp>
        <p:nvGrpSpPr>
          <p:cNvPr id="586" name="Google Shape;586;p31"/>
          <p:cNvGrpSpPr/>
          <p:nvPr/>
        </p:nvGrpSpPr>
        <p:grpSpPr>
          <a:xfrm>
            <a:off x="871286" y="1178546"/>
            <a:ext cx="3487507" cy="2665645"/>
            <a:chOff x="871286" y="1178546"/>
            <a:chExt cx="3487507" cy="2665645"/>
          </a:xfrm>
        </p:grpSpPr>
        <p:sp>
          <p:nvSpPr>
            <p:cNvPr id="587" name="Google Shape;587;p31"/>
            <p:cNvSpPr/>
            <p:nvPr/>
          </p:nvSpPr>
          <p:spPr>
            <a:xfrm>
              <a:off x="3724729" y="1676469"/>
              <a:ext cx="250882" cy="217694"/>
            </a:xfrm>
            <a:custGeom>
              <a:avLst/>
              <a:gdLst/>
              <a:ahLst/>
              <a:cxnLst/>
              <a:rect l="l" t="t" r="r" b="b"/>
              <a:pathLst>
                <a:path w="13259" h="11505" extrusionOk="0">
                  <a:moveTo>
                    <a:pt x="6567" y="1"/>
                  </a:moveTo>
                  <a:lnTo>
                    <a:pt x="1" y="11505"/>
                  </a:lnTo>
                  <a:lnTo>
                    <a:pt x="13259" y="11505"/>
                  </a:lnTo>
                  <a:lnTo>
                    <a:pt x="6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17834" y="2858259"/>
              <a:ext cx="100550" cy="102934"/>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871286" y="2075773"/>
              <a:ext cx="215328" cy="853632"/>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3817672" y="1437470"/>
              <a:ext cx="541122" cy="112820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3789706" y="1403789"/>
              <a:ext cx="81098" cy="79225"/>
            </a:xfrm>
            <a:custGeom>
              <a:avLst/>
              <a:gdLst/>
              <a:ahLst/>
              <a:cxnLst/>
              <a:rect l="l" t="t" r="r" b="b"/>
              <a:pathLst>
                <a:path w="4286" h="4187" extrusionOk="0">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1051023" y="2188640"/>
              <a:ext cx="67361" cy="51240"/>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1713054" y="3158451"/>
              <a:ext cx="65450" cy="51694"/>
            </a:xfrm>
            <a:custGeom>
              <a:avLst/>
              <a:gdLst/>
              <a:ahLst/>
              <a:cxnLst/>
              <a:rect l="l" t="t" r="r" b="b"/>
              <a:pathLst>
                <a:path w="3459" h="2732" extrusionOk="0">
                  <a:moveTo>
                    <a:pt x="1679" y="0"/>
                  </a:moveTo>
                  <a:cubicBezTo>
                    <a:pt x="0" y="0"/>
                    <a:pt x="0" y="2732"/>
                    <a:pt x="1679" y="2732"/>
                  </a:cubicBezTo>
                  <a:cubicBezTo>
                    <a:pt x="3459" y="2732"/>
                    <a:pt x="3459" y="0"/>
                    <a:pt x="1679" y="0"/>
                  </a:cubicBezTo>
                  <a:close/>
                </a:path>
              </a:pathLst>
            </a:custGeom>
            <a:solidFill>
              <a:srgbClr val="C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3985564" y="1615295"/>
              <a:ext cx="39376" cy="29896"/>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3303608" y="2710292"/>
              <a:ext cx="67361" cy="51240"/>
            </a:xfrm>
            <a:custGeom>
              <a:avLst/>
              <a:gdLst/>
              <a:ahLst/>
              <a:cxnLst/>
              <a:rect l="l" t="t" r="r" b="b"/>
              <a:pathLst>
                <a:path w="3560" h="2708" extrusionOk="0">
                  <a:moveTo>
                    <a:pt x="1780" y="1"/>
                  </a:moveTo>
                  <a:cubicBezTo>
                    <a:pt x="1" y="1"/>
                    <a:pt x="1" y="2708"/>
                    <a:pt x="1780" y="2708"/>
                  </a:cubicBezTo>
                  <a:cubicBezTo>
                    <a:pt x="3560" y="2708"/>
                    <a:pt x="3560" y="1"/>
                    <a:pt x="1780" y="1"/>
                  </a:cubicBezTo>
                  <a:close/>
                </a:path>
              </a:pathLst>
            </a:custGeom>
            <a:solidFill>
              <a:srgbClr val="C42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2205301" y="3646895"/>
              <a:ext cx="750717" cy="156047"/>
            </a:xfrm>
            <a:custGeom>
              <a:avLst/>
              <a:gdLst/>
              <a:ahLst/>
              <a:cxnLst/>
              <a:rect l="l" t="t" r="r" b="b"/>
              <a:pathLst>
                <a:path w="39675" h="8247" extrusionOk="0">
                  <a:moveTo>
                    <a:pt x="3960" y="1"/>
                  </a:moveTo>
                  <a:cubicBezTo>
                    <a:pt x="4913" y="5515"/>
                    <a:pt x="0" y="8246"/>
                    <a:pt x="0" y="8246"/>
                  </a:cubicBezTo>
                  <a:lnTo>
                    <a:pt x="39675" y="8246"/>
                  </a:lnTo>
                  <a:cubicBezTo>
                    <a:pt x="35189" y="5114"/>
                    <a:pt x="36016" y="1"/>
                    <a:pt x="36016" y="1"/>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189179" y="3642637"/>
              <a:ext cx="778702" cy="164089"/>
            </a:xfrm>
            <a:custGeom>
              <a:avLst/>
              <a:gdLst/>
              <a:ahLst/>
              <a:cxnLst/>
              <a:rect l="l" t="t" r="r" b="b"/>
              <a:pathLst>
                <a:path w="41154" h="8672" extrusionOk="0">
                  <a:moveTo>
                    <a:pt x="36667" y="426"/>
                  </a:moveTo>
                  <a:lnTo>
                    <a:pt x="36667" y="1354"/>
                  </a:lnTo>
                  <a:cubicBezTo>
                    <a:pt x="36667" y="2206"/>
                    <a:pt x="36767" y="3459"/>
                    <a:pt x="37294" y="4712"/>
                  </a:cubicBezTo>
                  <a:cubicBezTo>
                    <a:pt x="37757" y="5904"/>
                    <a:pt x="38531" y="7173"/>
                    <a:pt x="39856" y="8246"/>
                  </a:cubicBezTo>
                  <a:lnTo>
                    <a:pt x="1566" y="8246"/>
                  </a:lnTo>
                  <a:cubicBezTo>
                    <a:pt x="1962" y="7945"/>
                    <a:pt x="2501" y="7489"/>
                    <a:pt x="3033" y="6893"/>
                  </a:cubicBezTo>
                  <a:cubicBezTo>
                    <a:pt x="4086" y="5740"/>
                    <a:pt x="5138" y="3985"/>
                    <a:pt x="5138" y="1579"/>
                  </a:cubicBezTo>
                  <a:cubicBezTo>
                    <a:pt x="5138" y="1221"/>
                    <a:pt x="5138" y="792"/>
                    <a:pt x="5064" y="426"/>
                  </a:cubicBezTo>
                  <a:close/>
                  <a:moveTo>
                    <a:pt x="4612" y="0"/>
                  </a:moveTo>
                  <a:lnTo>
                    <a:pt x="4612" y="226"/>
                  </a:lnTo>
                  <a:cubicBezTo>
                    <a:pt x="4712" y="727"/>
                    <a:pt x="4712" y="1153"/>
                    <a:pt x="4712" y="1579"/>
                  </a:cubicBezTo>
                  <a:cubicBezTo>
                    <a:pt x="4712" y="3760"/>
                    <a:pt x="3760" y="5539"/>
                    <a:pt x="2732" y="6592"/>
                  </a:cubicBezTo>
                  <a:cubicBezTo>
                    <a:pt x="2206" y="7218"/>
                    <a:pt x="1679" y="7619"/>
                    <a:pt x="1379" y="7845"/>
                  </a:cubicBezTo>
                  <a:cubicBezTo>
                    <a:pt x="1153" y="8045"/>
                    <a:pt x="1053" y="8146"/>
                    <a:pt x="852" y="8146"/>
                  </a:cubicBezTo>
                  <a:cubicBezTo>
                    <a:pt x="852" y="8246"/>
                    <a:pt x="852" y="8246"/>
                    <a:pt x="752" y="8246"/>
                  </a:cubicBezTo>
                  <a:lnTo>
                    <a:pt x="0" y="8672"/>
                  </a:lnTo>
                  <a:lnTo>
                    <a:pt x="41153" y="8672"/>
                  </a:lnTo>
                  <a:lnTo>
                    <a:pt x="40627" y="8246"/>
                  </a:lnTo>
                  <a:cubicBezTo>
                    <a:pt x="39073" y="7218"/>
                    <a:pt x="38121" y="5865"/>
                    <a:pt x="37720" y="4612"/>
                  </a:cubicBezTo>
                  <a:cubicBezTo>
                    <a:pt x="37193" y="3359"/>
                    <a:pt x="37093" y="2106"/>
                    <a:pt x="37093" y="1354"/>
                  </a:cubicBezTo>
                  <a:lnTo>
                    <a:pt x="37093" y="527"/>
                  </a:lnTo>
                  <a:lnTo>
                    <a:pt x="37093" y="326"/>
                  </a:lnTo>
                  <a:lnTo>
                    <a:pt x="37093" y="226"/>
                  </a:lnTo>
                  <a:lnTo>
                    <a:pt x="37193" y="0"/>
                  </a:lnTo>
                  <a:close/>
                </a:path>
              </a:pathLst>
            </a:custGeom>
            <a:solidFill>
              <a:srgbClr val="2A49A8"/>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147911" y="3798646"/>
              <a:ext cx="873556" cy="41760"/>
            </a:xfrm>
            <a:custGeom>
              <a:avLst/>
              <a:gdLst/>
              <a:ahLst/>
              <a:cxnLst/>
              <a:rect l="l" t="t" r="r" b="b"/>
              <a:pathLst>
                <a:path w="46167" h="2207" extrusionOk="0">
                  <a:moveTo>
                    <a:pt x="1154" y="1"/>
                  </a:moveTo>
                  <a:cubicBezTo>
                    <a:pt x="527" y="1"/>
                    <a:pt x="1" y="527"/>
                    <a:pt x="1" y="1054"/>
                  </a:cubicBezTo>
                  <a:cubicBezTo>
                    <a:pt x="1" y="1680"/>
                    <a:pt x="527" y="2206"/>
                    <a:pt x="1154" y="2206"/>
                  </a:cubicBezTo>
                  <a:lnTo>
                    <a:pt x="45014" y="2206"/>
                  </a:lnTo>
                  <a:cubicBezTo>
                    <a:pt x="45640" y="2206"/>
                    <a:pt x="46166" y="1680"/>
                    <a:pt x="46166" y="1054"/>
                  </a:cubicBezTo>
                  <a:cubicBezTo>
                    <a:pt x="46166" y="527"/>
                    <a:pt x="45640" y="1"/>
                    <a:pt x="4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144127" y="3794862"/>
              <a:ext cx="881125" cy="49329"/>
            </a:xfrm>
            <a:custGeom>
              <a:avLst/>
              <a:gdLst/>
              <a:ahLst/>
              <a:cxnLst/>
              <a:rect l="l" t="t" r="r" b="b"/>
              <a:pathLst>
                <a:path w="46567" h="2607" extrusionOk="0">
                  <a:moveTo>
                    <a:pt x="45214" y="426"/>
                  </a:moveTo>
                  <a:cubicBezTo>
                    <a:pt x="45514" y="426"/>
                    <a:pt x="45740" y="527"/>
                    <a:pt x="45840" y="727"/>
                  </a:cubicBezTo>
                  <a:cubicBezTo>
                    <a:pt x="46041" y="828"/>
                    <a:pt x="46141" y="1053"/>
                    <a:pt x="46141" y="1254"/>
                  </a:cubicBezTo>
                  <a:cubicBezTo>
                    <a:pt x="46141" y="1579"/>
                    <a:pt x="46041" y="1780"/>
                    <a:pt x="45840" y="1880"/>
                  </a:cubicBezTo>
                  <a:cubicBezTo>
                    <a:pt x="45740" y="2081"/>
                    <a:pt x="45514" y="2206"/>
                    <a:pt x="45214" y="2206"/>
                  </a:cubicBezTo>
                  <a:lnTo>
                    <a:pt x="1354" y="2206"/>
                  </a:lnTo>
                  <a:cubicBezTo>
                    <a:pt x="1028" y="2206"/>
                    <a:pt x="827" y="2081"/>
                    <a:pt x="727" y="1880"/>
                  </a:cubicBezTo>
                  <a:cubicBezTo>
                    <a:pt x="502" y="1780"/>
                    <a:pt x="401" y="1579"/>
                    <a:pt x="401" y="1254"/>
                  </a:cubicBezTo>
                  <a:cubicBezTo>
                    <a:pt x="401" y="1053"/>
                    <a:pt x="502" y="828"/>
                    <a:pt x="727" y="727"/>
                  </a:cubicBezTo>
                  <a:cubicBezTo>
                    <a:pt x="827" y="527"/>
                    <a:pt x="1028" y="426"/>
                    <a:pt x="1354" y="426"/>
                  </a:cubicBezTo>
                  <a:close/>
                  <a:moveTo>
                    <a:pt x="1354" y="0"/>
                  </a:moveTo>
                  <a:cubicBezTo>
                    <a:pt x="627" y="0"/>
                    <a:pt x="0" y="627"/>
                    <a:pt x="0" y="1254"/>
                  </a:cubicBezTo>
                  <a:cubicBezTo>
                    <a:pt x="0" y="1980"/>
                    <a:pt x="627" y="2607"/>
                    <a:pt x="1354" y="2607"/>
                  </a:cubicBezTo>
                  <a:lnTo>
                    <a:pt x="45214" y="2607"/>
                  </a:lnTo>
                  <a:cubicBezTo>
                    <a:pt x="45940" y="2607"/>
                    <a:pt x="46567" y="1980"/>
                    <a:pt x="46567" y="1254"/>
                  </a:cubicBezTo>
                  <a:cubicBezTo>
                    <a:pt x="46567" y="627"/>
                    <a:pt x="45940" y="0"/>
                    <a:pt x="45214" y="0"/>
                  </a:cubicBezTo>
                  <a:close/>
                </a:path>
              </a:pathLst>
            </a:custGeom>
            <a:solidFill>
              <a:srgbClr val="2A49A8"/>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1302359" y="1826802"/>
              <a:ext cx="2564660" cy="1849516"/>
            </a:xfrm>
            <a:custGeom>
              <a:avLst/>
              <a:gdLst/>
              <a:ahLst/>
              <a:cxnLst/>
              <a:rect l="l" t="t" r="r" b="b"/>
              <a:pathLst>
                <a:path w="135541" h="97746" extrusionOk="0">
                  <a:moveTo>
                    <a:pt x="4587" y="1"/>
                  </a:moveTo>
                  <a:cubicBezTo>
                    <a:pt x="2081" y="1"/>
                    <a:pt x="1" y="1981"/>
                    <a:pt x="1" y="4487"/>
                  </a:cubicBezTo>
                  <a:lnTo>
                    <a:pt x="1" y="93159"/>
                  </a:lnTo>
                  <a:cubicBezTo>
                    <a:pt x="1" y="95666"/>
                    <a:pt x="2081" y="97746"/>
                    <a:pt x="4587" y="97746"/>
                  </a:cubicBezTo>
                  <a:lnTo>
                    <a:pt x="130954" y="97746"/>
                  </a:lnTo>
                  <a:cubicBezTo>
                    <a:pt x="133460" y="97746"/>
                    <a:pt x="135540" y="95666"/>
                    <a:pt x="135540" y="93159"/>
                  </a:cubicBezTo>
                  <a:lnTo>
                    <a:pt x="135540" y="4487"/>
                  </a:lnTo>
                  <a:cubicBezTo>
                    <a:pt x="135540" y="1981"/>
                    <a:pt x="133460" y="1"/>
                    <a:pt x="130954"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1298102" y="1823017"/>
              <a:ext cx="2572702" cy="1857104"/>
            </a:xfrm>
            <a:custGeom>
              <a:avLst/>
              <a:gdLst/>
              <a:ahLst/>
              <a:cxnLst/>
              <a:rect l="l" t="t" r="r" b="b"/>
              <a:pathLst>
                <a:path w="135966" h="98147" extrusionOk="0">
                  <a:moveTo>
                    <a:pt x="131179" y="401"/>
                  </a:moveTo>
                  <a:cubicBezTo>
                    <a:pt x="132432" y="401"/>
                    <a:pt x="133460" y="827"/>
                    <a:pt x="134312" y="1654"/>
                  </a:cubicBezTo>
                  <a:cubicBezTo>
                    <a:pt x="135039" y="2406"/>
                    <a:pt x="135565" y="3534"/>
                    <a:pt x="135565" y="4687"/>
                  </a:cubicBezTo>
                  <a:lnTo>
                    <a:pt x="135565" y="93359"/>
                  </a:lnTo>
                  <a:cubicBezTo>
                    <a:pt x="135565" y="94612"/>
                    <a:pt x="135039" y="95640"/>
                    <a:pt x="134312" y="96492"/>
                  </a:cubicBezTo>
                  <a:cubicBezTo>
                    <a:pt x="133460" y="97219"/>
                    <a:pt x="132432" y="97745"/>
                    <a:pt x="131179" y="97745"/>
                  </a:cubicBezTo>
                  <a:lnTo>
                    <a:pt x="4812" y="97745"/>
                  </a:lnTo>
                  <a:cubicBezTo>
                    <a:pt x="3559" y="97745"/>
                    <a:pt x="2507" y="97219"/>
                    <a:pt x="1680" y="96492"/>
                  </a:cubicBezTo>
                  <a:cubicBezTo>
                    <a:pt x="953" y="95640"/>
                    <a:pt x="426" y="94612"/>
                    <a:pt x="426" y="93359"/>
                  </a:cubicBez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93359"/>
                  </a:lnTo>
                  <a:cubicBezTo>
                    <a:pt x="0" y="95966"/>
                    <a:pt x="2206" y="98146"/>
                    <a:pt x="4812" y="98146"/>
                  </a:cubicBezTo>
                  <a:lnTo>
                    <a:pt x="131179" y="98146"/>
                  </a:lnTo>
                  <a:cubicBezTo>
                    <a:pt x="133785" y="98146"/>
                    <a:pt x="135966" y="95966"/>
                    <a:pt x="135966" y="93359"/>
                  </a:cubicBezTo>
                  <a:lnTo>
                    <a:pt x="135966" y="4687"/>
                  </a:lnTo>
                  <a:cubicBezTo>
                    <a:pt x="135966" y="2081"/>
                    <a:pt x="133785" y="0"/>
                    <a:pt x="13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1302359" y="1826802"/>
              <a:ext cx="2564660" cy="1574944"/>
            </a:xfrm>
            <a:custGeom>
              <a:avLst/>
              <a:gdLst/>
              <a:ahLst/>
              <a:cxnLst/>
              <a:rect l="l" t="t" r="r" b="b"/>
              <a:pathLst>
                <a:path w="135541" h="83235" extrusionOk="0">
                  <a:moveTo>
                    <a:pt x="4587" y="1"/>
                  </a:moveTo>
                  <a:cubicBezTo>
                    <a:pt x="2081" y="1"/>
                    <a:pt x="1" y="1981"/>
                    <a:pt x="1" y="4487"/>
                  </a:cubicBezTo>
                  <a:lnTo>
                    <a:pt x="1" y="83234"/>
                  </a:lnTo>
                  <a:lnTo>
                    <a:pt x="135540" y="83234"/>
                  </a:lnTo>
                  <a:lnTo>
                    <a:pt x="135540" y="4487"/>
                  </a:lnTo>
                  <a:cubicBezTo>
                    <a:pt x="135540" y="1981"/>
                    <a:pt x="133460" y="1"/>
                    <a:pt x="130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1298102" y="1823017"/>
              <a:ext cx="2572702" cy="1582513"/>
            </a:xfrm>
            <a:custGeom>
              <a:avLst/>
              <a:gdLst/>
              <a:ahLst/>
              <a:cxnLst/>
              <a:rect l="l" t="t" r="r" b="b"/>
              <a:pathLst>
                <a:path w="135966" h="83635" extrusionOk="0">
                  <a:moveTo>
                    <a:pt x="131179" y="401"/>
                  </a:moveTo>
                  <a:cubicBezTo>
                    <a:pt x="132432" y="401"/>
                    <a:pt x="133460" y="827"/>
                    <a:pt x="134312" y="1654"/>
                  </a:cubicBezTo>
                  <a:cubicBezTo>
                    <a:pt x="135039" y="2406"/>
                    <a:pt x="135565" y="3534"/>
                    <a:pt x="135565" y="4687"/>
                  </a:cubicBezTo>
                  <a:lnTo>
                    <a:pt x="135565" y="83234"/>
                  </a:lnTo>
                  <a:lnTo>
                    <a:pt x="426" y="83234"/>
                  </a:ln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83635"/>
                  </a:lnTo>
                  <a:lnTo>
                    <a:pt x="135966" y="83635"/>
                  </a:lnTo>
                  <a:lnTo>
                    <a:pt x="135966" y="4687"/>
                  </a:lnTo>
                  <a:cubicBezTo>
                    <a:pt x="135966" y="2081"/>
                    <a:pt x="133785" y="0"/>
                    <a:pt x="13117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1402909" y="1925440"/>
              <a:ext cx="2363107" cy="1365803"/>
            </a:xfrm>
            <a:custGeom>
              <a:avLst/>
              <a:gdLst/>
              <a:ahLst/>
              <a:cxnLst/>
              <a:rect l="l" t="t" r="r" b="b"/>
              <a:pathLst>
                <a:path w="124889" h="72182" extrusionOk="0">
                  <a:moveTo>
                    <a:pt x="0" y="1"/>
                  </a:moveTo>
                  <a:lnTo>
                    <a:pt x="0" y="72182"/>
                  </a:lnTo>
                  <a:lnTo>
                    <a:pt x="124888" y="72182"/>
                  </a:lnTo>
                  <a:lnTo>
                    <a:pt x="1248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1399106" y="1921656"/>
              <a:ext cx="2371167" cy="1373391"/>
            </a:xfrm>
            <a:custGeom>
              <a:avLst/>
              <a:gdLst/>
              <a:ahLst/>
              <a:cxnLst/>
              <a:rect l="l" t="t" r="r" b="b"/>
              <a:pathLst>
                <a:path w="125315" h="72583" extrusionOk="0">
                  <a:moveTo>
                    <a:pt x="124889" y="426"/>
                  </a:moveTo>
                  <a:lnTo>
                    <a:pt x="124889" y="72156"/>
                  </a:lnTo>
                  <a:lnTo>
                    <a:pt x="402" y="72156"/>
                  </a:lnTo>
                  <a:lnTo>
                    <a:pt x="402" y="426"/>
                  </a:lnTo>
                  <a:close/>
                  <a:moveTo>
                    <a:pt x="1" y="0"/>
                  </a:moveTo>
                  <a:lnTo>
                    <a:pt x="1" y="72582"/>
                  </a:lnTo>
                  <a:lnTo>
                    <a:pt x="125315" y="72582"/>
                  </a:lnTo>
                  <a:lnTo>
                    <a:pt x="12531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2529202" y="3482825"/>
              <a:ext cx="110502" cy="108610"/>
            </a:xfrm>
            <a:custGeom>
              <a:avLst/>
              <a:gdLst/>
              <a:ahLst/>
              <a:cxnLst/>
              <a:rect l="l" t="t" r="r" b="b"/>
              <a:pathLst>
                <a:path w="5840" h="5740" extrusionOk="0">
                  <a:moveTo>
                    <a:pt x="2933" y="0"/>
                  </a:moveTo>
                  <a:cubicBezTo>
                    <a:pt x="1354" y="0"/>
                    <a:pt x="0" y="1253"/>
                    <a:pt x="0" y="2907"/>
                  </a:cubicBezTo>
                  <a:cubicBezTo>
                    <a:pt x="0" y="4486"/>
                    <a:pt x="1354" y="5739"/>
                    <a:pt x="2933" y="5739"/>
                  </a:cubicBezTo>
                  <a:cubicBezTo>
                    <a:pt x="4487" y="5739"/>
                    <a:pt x="5840" y="4486"/>
                    <a:pt x="5840" y="2907"/>
                  </a:cubicBezTo>
                  <a:cubicBezTo>
                    <a:pt x="5840" y="1253"/>
                    <a:pt x="4487" y="0"/>
                    <a:pt x="2933" y="0"/>
                  </a:cubicBezTo>
                  <a:close/>
                </a:path>
              </a:pathLst>
            </a:cu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3092575" y="2260259"/>
              <a:ext cx="1057077" cy="141212"/>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1472143" y="2129359"/>
              <a:ext cx="420666" cy="359493"/>
            </a:xfrm>
            <a:custGeom>
              <a:avLst/>
              <a:gdLst/>
              <a:ahLst/>
              <a:cxnLst/>
              <a:rect l="l" t="t" r="r" b="b"/>
              <a:pathLst>
                <a:path w="22232" h="18999" extrusionOk="0">
                  <a:moveTo>
                    <a:pt x="4913" y="1"/>
                  </a:moveTo>
                  <a:cubicBezTo>
                    <a:pt x="2181" y="1"/>
                    <a:pt x="0" y="2181"/>
                    <a:pt x="0" y="4888"/>
                  </a:cubicBezTo>
                  <a:lnTo>
                    <a:pt x="0" y="9901"/>
                  </a:lnTo>
                  <a:cubicBezTo>
                    <a:pt x="0" y="12633"/>
                    <a:pt x="2181" y="14813"/>
                    <a:pt x="4913" y="14813"/>
                  </a:cubicBezTo>
                  <a:lnTo>
                    <a:pt x="10552" y="14813"/>
                  </a:lnTo>
                  <a:cubicBezTo>
                    <a:pt x="11379" y="18272"/>
                    <a:pt x="13985" y="18898"/>
                    <a:pt x="15564" y="18999"/>
                  </a:cubicBezTo>
                  <a:cubicBezTo>
                    <a:pt x="15865" y="18999"/>
                    <a:pt x="16091" y="18572"/>
                    <a:pt x="15765" y="18372"/>
                  </a:cubicBezTo>
                  <a:cubicBezTo>
                    <a:pt x="14086" y="17019"/>
                    <a:pt x="14712" y="14813"/>
                    <a:pt x="14712" y="14813"/>
                  </a:cubicBezTo>
                  <a:lnTo>
                    <a:pt x="17344" y="14813"/>
                  </a:lnTo>
                  <a:cubicBezTo>
                    <a:pt x="20051" y="14813"/>
                    <a:pt x="22231" y="12633"/>
                    <a:pt x="22231" y="9901"/>
                  </a:cubicBezTo>
                  <a:lnTo>
                    <a:pt x="22231" y="4888"/>
                  </a:lnTo>
                  <a:cubicBezTo>
                    <a:pt x="22231" y="2181"/>
                    <a:pt x="20051" y="1"/>
                    <a:pt x="17344" y="1"/>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1754776" y="2239861"/>
              <a:ext cx="53132" cy="53132"/>
            </a:xfrm>
            <a:custGeom>
              <a:avLst/>
              <a:gdLst/>
              <a:ahLst/>
              <a:cxnLst/>
              <a:rect l="l" t="t" r="r" b="b"/>
              <a:pathLst>
                <a:path w="2808" h="2808" extrusionOk="0">
                  <a:moveTo>
                    <a:pt x="1354" y="1"/>
                  </a:moveTo>
                  <a:cubicBezTo>
                    <a:pt x="627" y="1"/>
                    <a:pt x="1" y="627"/>
                    <a:pt x="1" y="1354"/>
                  </a:cubicBezTo>
                  <a:cubicBezTo>
                    <a:pt x="1" y="2181"/>
                    <a:pt x="627" y="2808"/>
                    <a:pt x="1354" y="2808"/>
                  </a:cubicBezTo>
                  <a:cubicBezTo>
                    <a:pt x="2181" y="2808"/>
                    <a:pt x="2808" y="2181"/>
                    <a:pt x="2808" y="1354"/>
                  </a:cubicBezTo>
                  <a:cubicBezTo>
                    <a:pt x="2808" y="627"/>
                    <a:pt x="2181" y="1"/>
                    <a:pt x="1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1655664" y="2239861"/>
              <a:ext cx="53605" cy="53132"/>
            </a:xfrm>
            <a:custGeom>
              <a:avLst/>
              <a:gdLst/>
              <a:ahLst/>
              <a:cxnLst/>
              <a:rect l="l" t="t" r="r" b="b"/>
              <a:pathLst>
                <a:path w="2833" h="2808" extrusionOk="0">
                  <a:moveTo>
                    <a:pt x="1479" y="1"/>
                  </a:moveTo>
                  <a:cubicBezTo>
                    <a:pt x="627" y="1"/>
                    <a:pt x="1" y="627"/>
                    <a:pt x="1" y="1354"/>
                  </a:cubicBezTo>
                  <a:cubicBezTo>
                    <a:pt x="1" y="2181"/>
                    <a:pt x="627" y="2808"/>
                    <a:pt x="1479" y="2808"/>
                  </a:cubicBezTo>
                  <a:cubicBezTo>
                    <a:pt x="2206" y="2808"/>
                    <a:pt x="2833" y="2181"/>
                    <a:pt x="2833" y="1354"/>
                  </a:cubicBezTo>
                  <a:cubicBezTo>
                    <a:pt x="2833" y="627"/>
                    <a:pt x="2206" y="1"/>
                    <a:pt x="1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1557026" y="2239861"/>
              <a:ext cx="53605" cy="53132"/>
            </a:xfrm>
            <a:custGeom>
              <a:avLst/>
              <a:gdLst/>
              <a:ahLst/>
              <a:cxnLst/>
              <a:rect l="l" t="t" r="r" b="b"/>
              <a:pathLst>
                <a:path w="2833" h="2808" extrusionOk="0">
                  <a:moveTo>
                    <a:pt x="1454" y="1"/>
                  </a:moveTo>
                  <a:cubicBezTo>
                    <a:pt x="627" y="1"/>
                    <a:pt x="1" y="627"/>
                    <a:pt x="1" y="1354"/>
                  </a:cubicBezTo>
                  <a:cubicBezTo>
                    <a:pt x="1" y="2181"/>
                    <a:pt x="627" y="2808"/>
                    <a:pt x="1454" y="2808"/>
                  </a:cubicBezTo>
                  <a:cubicBezTo>
                    <a:pt x="2206" y="2808"/>
                    <a:pt x="2833" y="2181"/>
                    <a:pt x="2833" y="1354"/>
                  </a:cubicBezTo>
                  <a:cubicBezTo>
                    <a:pt x="2833" y="627"/>
                    <a:pt x="2206" y="1"/>
                    <a:pt x="1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1995687" y="1569770"/>
              <a:ext cx="1177533" cy="1549324"/>
            </a:xfrm>
            <a:custGeom>
              <a:avLst/>
              <a:gdLst/>
              <a:ahLst/>
              <a:cxnLst/>
              <a:rect l="l" t="t" r="r" b="b"/>
              <a:pathLst>
                <a:path w="62232" h="81881" extrusionOk="0">
                  <a:moveTo>
                    <a:pt x="1" y="1"/>
                  </a:moveTo>
                  <a:lnTo>
                    <a:pt x="1" y="81881"/>
                  </a:lnTo>
                  <a:lnTo>
                    <a:pt x="53585" y="81881"/>
                  </a:lnTo>
                  <a:lnTo>
                    <a:pt x="62232" y="73209"/>
                  </a:lnTo>
                  <a:lnTo>
                    <a:pt x="622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1991902" y="1565986"/>
              <a:ext cx="1185593" cy="1556912"/>
            </a:xfrm>
            <a:custGeom>
              <a:avLst/>
              <a:gdLst/>
              <a:ahLst/>
              <a:cxnLst/>
              <a:rect l="l" t="t" r="r" b="b"/>
              <a:pathLst>
                <a:path w="62658" h="82282" extrusionOk="0">
                  <a:moveTo>
                    <a:pt x="62231" y="426"/>
                  </a:moveTo>
                  <a:lnTo>
                    <a:pt x="62231" y="73309"/>
                  </a:lnTo>
                  <a:lnTo>
                    <a:pt x="53660" y="81880"/>
                  </a:lnTo>
                  <a:lnTo>
                    <a:pt x="401" y="81880"/>
                  </a:lnTo>
                  <a:lnTo>
                    <a:pt x="401" y="426"/>
                  </a:lnTo>
                  <a:close/>
                  <a:moveTo>
                    <a:pt x="100" y="0"/>
                  </a:moveTo>
                  <a:cubicBezTo>
                    <a:pt x="0" y="101"/>
                    <a:pt x="0" y="101"/>
                    <a:pt x="0" y="201"/>
                  </a:cubicBezTo>
                  <a:lnTo>
                    <a:pt x="0" y="82081"/>
                  </a:lnTo>
                  <a:cubicBezTo>
                    <a:pt x="0" y="82081"/>
                    <a:pt x="0" y="82181"/>
                    <a:pt x="100" y="82181"/>
                  </a:cubicBezTo>
                  <a:lnTo>
                    <a:pt x="201" y="82281"/>
                  </a:lnTo>
                  <a:lnTo>
                    <a:pt x="53785" y="82281"/>
                  </a:lnTo>
                  <a:lnTo>
                    <a:pt x="53885" y="82181"/>
                  </a:lnTo>
                  <a:lnTo>
                    <a:pt x="62557" y="73509"/>
                  </a:lnTo>
                  <a:cubicBezTo>
                    <a:pt x="62657" y="73509"/>
                    <a:pt x="62657" y="73409"/>
                    <a:pt x="62657" y="73409"/>
                  </a:cubicBezTo>
                  <a:lnTo>
                    <a:pt x="62657" y="201"/>
                  </a:lnTo>
                  <a:cubicBezTo>
                    <a:pt x="62657" y="101"/>
                    <a:pt x="62657" y="101"/>
                    <a:pt x="62557"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2043104" y="1615295"/>
              <a:ext cx="1082697" cy="1456381"/>
            </a:xfrm>
            <a:custGeom>
              <a:avLst/>
              <a:gdLst/>
              <a:ahLst/>
              <a:cxnLst/>
              <a:rect l="l" t="t" r="r" b="b"/>
              <a:pathLst>
                <a:path w="57220" h="76969" extrusionOk="0">
                  <a:moveTo>
                    <a:pt x="201" y="1"/>
                  </a:moveTo>
                  <a:lnTo>
                    <a:pt x="101" y="101"/>
                  </a:lnTo>
                  <a:cubicBezTo>
                    <a:pt x="1" y="101"/>
                    <a:pt x="1" y="226"/>
                    <a:pt x="1" y="226"/>
                  </a:cubicBezTo>
                  <a:lnTo>
                    <a:pt x="1" y="76768"/>
                  </a:lnTo>
                  <a:cubicBezTo>
                    <a:pt x="1" y="76768"/>
                    <a:pt x="1" y="76868"/>
                    <a:pt x="101" y="76868"/>
                  </a:cubicBezTo>
                  <a:cubicBezTo>
                    <a:pt x="101" y="76969"/>
                    <a:pt x="201" y="76969"/>
                    <a:pt x="201" y="76969"/>
                  </a:cubicBezTo>
                  <a:lnTo>
                    <a:pt x="51480" y="76969"/>
                  </a:lnTo>
                  <a:cubicBezTo>
                    <a:pt x="51705" y="76969"/>
                    <a:pt x="51705" y="76868"/>
                    <a:pt x="51705" y="76768"/>
                  </a:cubicBezTo>
                  <a:cubicBezTo>
                    <a:pt x="51705" y="76668"/>
                    <a:pt x="51705" y="76543"/>
                    <a:pt x="51480" y="76543"/>
                  </a:cubicBezTo>
                  <a:lnTo>
                    <a:pt x="427" y="76543"/>
                  </a:lnTo>
                  <a:lnTo>
                    <a:pt x="427" y="427"/>
                  </a:lnTo>
                  <a:lnTo>
                    <a:pt x="56818" y="427"/>
                  </a:lnTo>
                  <a:lnTo>
                    <a:pt x="56818" y="71029"/>
                  </a:lnTo>
                  <a:cubicBezTo>
                    <a:pt x="56818" y="71129"/>
                    <a:pt x="56919" y="71229"/>
                    <a:pt x="57019" y="71229"/>
                  </a:cubicBezTo>
                  <a:cubicBezTo>
                    <a:pt x="57119" y="71229"/>
                    <a:pt x="57219" y="71129"/>
                    <a:pt x="57219" y="71029"/>
                  </a:cubicBezTo>
                  <a:lnTo>
                    <a:pt x="57219" y="226"/>
                  </a:lnTo>
                  <a:cubicBezTo>
                    <a:pt x="57219" y="226"/>
                    <a:pt x="57219" y="101"/>
                    <a:pt x="57119" y="101"/>
                  </a:cubicBezTo>
                  <a:lnTo>
                    <a:pt x="5701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009585" y="2955005"/>
              <a:ext cx="163634" cy="164089"/>
            </a:xfrm>
            <a:custGeom>
              <a:avLst/>
              <a:gdLst/>
              <a:ahLst/>
              <a:cxnLst/>
              <a:rect l="l" t="t" r="r" b="b"/>
              <a:pathLst>
                <a:path w="8648" h="8672" extrusionOk="0">
                  <a:moveTo>
                    <a:pt x="1" y="0"/>
                  </a:moveTo>
                  <a:lnTo>
                    <a:pt x="1" y="8672"/>
                  </a:lnTo>
                  <a:lnTo>
                    <a:pt x="8648" y="0"/>
                  </a:lnTo>
                  <a:close/>
                </a:path>
              </a:pathLst>
            </a:custGeom>
            <a:solidFill>
              <a:srgbClr val="2A49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005327" y="2951202"/>
              <a:ext cx="172168" cy="171222"/>
            </a:xfrm>
            <a:custGeom>
              <a:avLst/>
              <a:gdLst/>
              <a:ahLst/>
              <a:cxnLst/>
              <a:rect l="l" t="t" r="r" b="b"/>
              <a:pathLst>
                <a:path w="9099" h="9049" extrusionOk="0">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rgbClr val="2A49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3009585" y="2955005"/>
              <a:ext cx="163634" cy="164089"/>
            </a:xfrm>
            <a:custGeom>
              <a:avLst/>
              <a:gdLst/>
              <a:ahLst/>
              <a:cxnLst/>
              <a:rect l="l" t="t" r="r" b="b"/>
              <a:pathLst>
                <a:path w="8648" h="8672" extrusionOk="0">
                  <a:moveTo>
                    <a:pt x="1" y="0"/>
                  </a:moveTo>
                  <a:lnTo>
                    <a:pt x="1" y="8672"/>
                  </a:lnTo>
                  <a:lnTo>
                    <a:pt x="86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005327" y="2951202"/>
              <a:ext cx="172168" cy="171222"/>
            </a:xfrm>
            <a:custGeom>
              <a:avLst/>
              <a:gdLst/>
              <a:ahLst/>
              <a:cxnLst/>
              <a:rect l="l" t="t" r="r" b="b"/>
              <a:pathLst>
                <a:path w="9099" h="9049" extrusionOk="0">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2163560" y="2208092"/>
              <a:ext cx="841787" cy="8080"/>
            </a:xfrm>
            <a:custGeom>
              <a:avLst/>
              <a:gdLst/>
              <a:ahLst/>
              <a:cxnLst/>
              <a:rect l="l" t="t" r="r" b="b"/>
              <a:pathLst>
                <a:path w="44488" h="427" extrusionOk="0">
                  <a:moveTo>
                    <a:pt x="1" y="0"/>
                  </a:moveTo>
                  <a:lnTo>
                    <a:pt x="1" y="426"/>
                  </a:lnTo>
                  <a:lnTo>
                    <a:pt x="44487" y="426"/>
                  </a:lnTo>
                  <a:lnTo>
                    <a:pt x="44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2163560" y="2281111"/>
              <a:ext cx="841787" cy="8098"/>
            </a:xfrm>
            <a:custGeom>
              <a:avLst/>
              <a:gdLst/>
              <a:ahLst/>
              <a:cxnLst/>
              <a:rect l="l" t="t" r="r" b="b"/>
              <a:pathLst>
                <a:path w="44488" h="428" extrusionOk="0">
                  <a:moveTo>
                    <a:pt x="1" y="1"/>
                  </a:moveTo>
                  <a:lnTo>
                    <a:pt x="1" y="427"/>
                  </a:lnTo>
                  <a:lnTo>
                    <a:pt x="44487" y="427"/>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2163560" y="2133162"/>
              <a:ext cx="841787" cy="8080"/>
            </a:xfrm>
            <a:custGeom>
              <a:avLst/>
              <a:gdLst/>
              <a:ahLst/>
              <a:cxnLst/>
              <a:rect l="l" t="t" r="r" b="b"/>
              <a:pathLst>
                <a:path w="44488" h="427" extrusionOk="0">
                  <a:moveTo>
                    <a:pt x="1" y="0"/>
                  </a:moveTo>
                  <a:lnTo>
                    <a:pt x="1" y="426"/>
                  </a:lnTo>
                  <a:lnTo>
                    <a:pt x="44487" y="426"/>
                  </a:lnTo>
                  <a:lnTo>
                    <a:pt x="44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2163560" y="2354621"/>
              <a:ext cx="841787" cy="7607"/>
            </a:xfrm>
            <a:custGeom>
              <a:avLst/>
              <a:gdLst/>
              <a:ahLst/>
              <a:cxnLst/>
              <a:rect l="l" t="t" r="r" b="b"/>
              <a:pathLst>
                <a:path w="44488" h="402" extrusionOk="0">
                  <a:moveTo>
                    <a:pt x="1" y="1"/>
                  </a:moveTo>
                  <a:lnTo>
                    <a:pt x="1" y="402"/>
                  </a:lnTo>
                  <a:lnTo>
                    <a:pt x="44487" y="402"/>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2163560" y="2429551"/>
              <a:ext cx="841787" cy="8080"/>
            </a:xfrm>
            <a:custGeom>
              <a:avLst/>
              <a:gdLst/>
              <a:ahLst/>
              <a:cxnLst/>
              <a:rect l="l" t="t" r="r" b="b"/>
              <a:pathLst>
                <a:path w="44488" h="427" extrusionOk="0">
                  <a:moveTo>
                    <a:pt x="1" y="1"/>
                  </a:moveTo>
                  <a:lnTo>
                    <a:pt x="1" y="427"/>
                  </a:lnTo>
                  <a:lnTo>
                    <a:pt x="44487" y="427"/>
                  </a:lnTo>
                  <a:lnTo>
                    <a:pt x="444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2288291" y="2502589"/>
              <a:ext cx="592797" cy="8080"/>
            </a:xfrm>
            <a:custGeom>
              <a:avLst/>
              <a:gdLst/>
              <a:ahLst/>
              <a:cxnLst/>
              <a:rect l="l" t="t" r="r" b="b"/>
              <a:pathLst>
                <a:path w="31329" h="427" extrusionOk="0">
                  <a:moveTo>
                    <a:pt x="0" y="0"/>
                  </a:moveTo>
                  <a:lnTo>
                    <a:pt x="0" y="426"/>
                  </a:lnTo>
                  <a:lnTo>
                    <a:pt x="31329" y="426"/>
                  </a:lnTo>
                  <a:lnTo>
                    <a:pt x="313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2163560" y="1735751"/>
              <a:ext cx="399323" cy="8080"/>
            </a:xfrm>
            <a:custGeom>
              <a:avLst/>
              <a:gdLst/>
              <a:ahLst/>
              <a:cxnLst/>
              <a:rect l="l" t="t" r="r" b="b"/>
              <a:pathLst>
                <a:path w="21104" h="427" extrusionOk="0">
                  <a:moveTo>
                    <a:pt x="1" y="1"/>
                  </a:moveTo>
                  <a:lnTo>
                    <a:pt x="1" y="427"/>
                  </a:lnTo>
                  <a:lnTo>
                    <a:pt x="21104" y="427"/>
                  </a:lnTo>
                  <a:lnTo>
                    <a:pt x="211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2163560" y="1787445"/>
              <a:ext cx="316332" cy="7607"/>
            </a:xfrm>
            <a:custGeom>
              <a:avLst/>
              <a:gdLst/>
              <a:ahLst/>
              <a:cxnLst/>
              <a:rect l="l" t="t" r="r" b="b"/>
              <a:pathLst>
                <a:path w="16718" h="402" extrusionOk="0">
                  <a:moveTo>
                    <a:pt x="1" y="1"/>
                  </a:moveTo>
                  <a:lnTo>
                    <a:pt x="1" y="402"/>
                  </a:lnTo>
                  <a:lnTo>
                    <a:pt x="16718" y="402"/>
                  </a:lnTo>
                  <a:lnTo>
                    <a:pt x="16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2456164" y="2808930"/>
              <a:ext cx="147986" cy="179756"/>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2449996" y="2802781"/>
              <a:ext cx="160323" cy="193966"/>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2564774" y="2808930"/>
              <a:ext cx="148440" cy="179756"/>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2559079" y="2802781"/>
              <a:ext cx="159831" cy="193966"/>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2436258" y="2595532"/>
              <a:ext cx="296408" cy="300211"/>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432455" y="2591747"/>
              <a:ext cx="304468" cy="310164"/>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2479873" y="2642949"/>
              <a:ext cx="209633" cy="207268"/>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2163560" y="2870104"/>
              <a:ext cx="182121" cy="8098"/>
            </a:xfrm>
            <a:custGeom>
              <a:avLst/>
              <a:gdLst/>
              <a:ahLst/>
              <a:cxnLst/>
              <a:rect l="l" t="t" r="r" b="b"/>
              <a:pathLst>
                <a:path w="9625" h="428" extrusionOk="0">
                  <a:moveTo>
                    <a:pt x="1" y="1"/>
                  </a:moveTo>
                  <a:lnTo>
                    <a:pt x="1" y="427"/>
                  </a:lnTo>
                  <a:lnTo>
                    <a:pt x="9625" y="427"/>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2827483" y="2870104"/>
              <a:ext cx="182121" cy="8098"/>
            </a:xfrm>
            <a:custGeom>
              <a:avLst/>
              <a:gdLst/>
              <a:ahLst/>
              <a:cxnLst/>
              <a:rect l="l" t="t" r="r" b="b"/>
              <a:pathLst>
                <a:path w="9625" h="428" extrusionOk="0">
                  <a:moveTo>
                    <a:pt x="1" y="1"/>
                  </a:moveTo>
                  <a:lnTo>
                    <a:pt x="1" y="427"/>
                  </a:lnTo>
                  <a:lnTo>
                    <a:pt x="9625" y="427"/>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3250495" y="1182803"/>
              <a:ext cx="454328" cy="454328"/>
            </a:xfrm>
            <a:custGeom>
              <a:avLst/>
              <a:gdLst/>
              <a:ahLst/>
              <a:cxnLst/>
              <a:rect l="l" t="t" r="r" b="b"/>
              <a:pathLst>
                <a:path w="24011" h="24011" extrusionOk="0">
                  <a:moveTo>
                    <a:pt x="12006" y="1"/>
                  </a:moveTo>
                  <a:cubicBezTo>
                    <a:pt x="5314" y="1"/>
                    <a:pt x="1" y="5414"/>
                    <a:pt x="1" y="12006"/>
                  </a:cubicBezTo>
                  <a:cubicBezTo>
                    <a:pt x="1" y="18697"/>
                    <a:pt x="5314" y="24011"/>
                    <a:pt x="12006" y="24011"/>
                  </a:cubicBezTo>
                  <a:cubicBezTo>
                    <a:pt x="18597" y="24011"/>
                    <a:pt x="24011" y="18697"/>
                    <a:pt x="24011" y="12006"/>
                  </a:cubicBezTo>
                  <a:cubicBezTo>
                    <a:pt x="24011" y="5414"/>
                    <a:pt x="18597" y="1"/>
                    <a:pt x="1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3246711" y="1178546"/>
              <a:ext cx="462389" cy="462389"/>
            </a:xfrm>
            <a:custGeom>
              <a:avLst/>
              <a:gdLst/>
              <a:ahLst/>
              <a:cxnLst/>
              <a:rect l="l" t="t" r="r" b="b"/>
              <a:pathLst>
                <a:path w="24437" h="24437" extrusionOk="0">
                  <a:moveTo>
                    <a:pt x="12206" y="426"/>
                  </a:moveTo>
                  <a:cubicBezTo>
                    <a:pt x="15439" y="426"/>
                    <a:pt x="18371" y="1779"/>
                    <a:pt x="20552" y="3885"/>
                  </a:cubicBezTo>
                  <a:cubicBezTo>
                    <a:pt x="22657" y="6065"/>
                    <a:pt x="24010" y="8998"/>
                    <a:pt x="24010" y="12231"/>
                  </a:cubicBezTo>
                  <a:cubicBezTo>
                    <a:pt x="24010" y="15464"/>
                    <a:pt x="22657" y="18496"/>
                    <a:pt x="20552" y="20577"/>
                  </a:cubicBezTo>
                  <a:cubicBezTo>
                    <a:pt x="18371" y="22782"/>
                    <a:pt x="15439" y="24035"/>
                    <a:pt x="12206" y="24035"/>
                  </a:cubicBezTo>
                  <a:cubicBezTo>
                    <a:pt x="8973" y="24035"/>
                    <a:pt x="5940" y="22782"/>
                    <a:pt x="3860" y="20577"/>
                  </a:cubicBezTo>
                  <a:cubicBezTo>
                    <a:pt x="1654" y="18496"/>
                    <a:pt x="401" y="15464"/>
                    <a:pt x="401" y="12231"/>
                  </a:cubicBezTo>
                  <a:cubicBezTo>
                    <a:pt x="401" y="8998"/>
                    <a:pt x="1654" y="6065"/>
                    <a:pt x="3860" y="3885"/>
                  </a:cubicBezTo>
                  <a:cubicBezTo>
                    <a:pt x="5940" y="1779"/>
                    <a:pt x="8973" y="426"/>
                    <a:pt x="12206" y="426"/>
                  </a:cubicBezTo>
                  <a:close/>
                  <a:moveTo>
                    <a:pt x="12206" y="0"/>
                  </a:moveTo>
                  <a:cubicBezTo>
                    <a:pt x="5414" y="0"/>
                    <a:pt x="0" y="5539"/>
                    <a:pt x="0" y="12231"/>
                  </a:cubicBezTo>
                  <a:cubicBezTo>
                    <a:pt x="0" y="19023"/>
                    <a:pt x="5414" y="24436"/>
                    <a:pt x="12206" y="24436"/>
                  </a:cubicBezTo>
                  <a:cubicBezTo>
                    <a:pt x="18898" y="24436"/>
                    <a:pt x="24437" y="19023"/>
                    <a:pt x="24437" y="12231"/>
                  </a:cubicBezTo>
                  <a:cubicBezTo>
                    <a:pt x="24437" y="5539"/>
                    <a:pt x="18898" y="0"/>
                    <a:pt x="12206"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3379011" y="1240192"/>
              <a:ext cx="106718" cy="242159"/>
            </a:xfrm>
            <a:custGeom>
              <a:avLst/>
              <a:gdLst/>
              <a:ahLst/>
              <a:cxnLst/>
              <a:rect l="l" t="t" r="r" b="b"/>
              <a:pathLst>
                <a:path w="5640" h="12798" extrusionOk="0">
                  <a:moveTo>
                    <a:pt x="5214" y="0"/>
                  </a:moveTo>
                  <a:cubicBezTo>
                    <a:pt x="5013" y="0"/>
                    <a:pt x="4788" y="201"/>
                    <a:pt x="4788" y="401"/>
                  </a:cubicBezTo>
                  <a:lnTo>
                    <a:pt x="4788" y="8772"/>
                  </a:lnTo>
                  <a:lnTo>
                    <a:pt x="201" y="12005"/>
                  </a:lnTo>
                  <a:cubicBezTo>
                    <a:pt x="1" y="12206"/>
                    <a:pt x="1" y="12406"/>
                    <a:pt x="101" y="12632"/>
                  </a:cubicBezTo>
                  <a:cubicBezTo>
                    <a:pt x="160" y="12749"/>
                    <a:pt x="296" y="12798"/>
                    <a:pt x="439" y="12798"/>
                  </a:cubicBezTo>
                  <a:cubicBezTo>
                    <a:pt x="540" y="12798"/>
                    <a:pt x="645" y="12774"/>
                    <a:pt x="728" y="12732"/>
                  </a:cubicBezTo>
                  <a:lnTo>
                    <a:pt x="5414" y="9273"/>
                  </a:lnTo>
                  <a:cubicBezTo>
                    <a:pt x="5540" y="9273"/>
                    <a:pt x="5640" y="9073"/>
                    <a:pt x="5640" y="8973"/>
                  </a:cubicBezTo>
                  <a:lnTo>
                    <a:pt x="5640" y="401"/>
                  </a:lnTo>
                  <a:cubicBezTo>
                    <a:pt x="5640" y="201"/>
                    <a:pt x="5414" y="0"/>
                    <a:pt x="5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2432455" y="1340723"/>
              <a:ext cx="53132" cy="138488"/>
            </a:xfrm>
            <a:custGeom>
              <a:avLst/>
              <a:gdLst/>
              <a:ahLst/>
              <a:cxnLst/>
              <a:rect l="l" t="t" r="r" b="b"/>
              <a:pathLst>
                <a:path w="2808" h="7319" extrusionOk="0">
                  <a:moveTo>
                    <a:pt x="301" y="0"/>
                  </a:moveTo>
                  <a:lnTo>
                    <a:pt x="1" y="101"/>
                  </a:lnTo>
                  <a:cubicBezTo>
                    <a:pt x="727" y="2507"/>
                    <a:pt x="1554" y="4913"/>
                    <a:pt x="2407" y="7319"/>
                  </a:cubicBezTo>
                  <a:lnTo>
                    <a:pt x="2808" y="7219"/>
                  </a:lnTo>
                  <a:cubicBezTo>
                    <a:pt x="1980" y="4813"/>
                    <a:pt x="1153" y="2407"/>
                    <a:pt x="3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2683319" y="1340723"/>
              <a:ext cx="53605" cy="138488"/>
            </a:xfrm>
            <a:custGeom>
              <a:avLst/>
              <a:gdLst/>
              <a:ahLst/>
              <a:cxnLst/>
              <a:rect l="l" t="t" r="r" b="b"/>
              <a:pathLst>
                <a:path w="2833" h="7319" extrusionOk="0">
                  <a:moveTo>
                    <a:pt x="2507" y="0"/>
                  </a:moveTo>
                  <a:cubicBezTo>
                    <a:pt x="1680" y="2407"/>
                    <a:pt x="828" y="4813"/>
                    <a:pt x="1" y="7219"/>
                  </a:cubicBezTo>
                  <a:lnTo>
                    <a:pt x="427" y="7319"/>
                  </a:lnTo>
                  <a:cubicBezTo>
                    <a:pt x="1254" y="4913"/>
                    <a:pt x="2081" y="2507"/>
                    <a:pt x="2833" y="101"/>
                  </a:cubicBezTo>
                  <a:lnTo>
                    <a:pt x="250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2580423" y="1350676"/>
              <a:ext cx="8080" cy="118582"/>
            </a:xfrm>
            <a:custGeom>
              <a:avLst/>
              <a:gdLst/>
              <a:ahLst/>
              <a:cxnLst/>
              <a:rect l="l" t="t" r="r" b="b"/>
              <a:pathLst>
                <a:path w="427" h="6267" extrusionOk="0">
                  <a:moveTo>
                    <a:pt x="0" y="1"/>
                  </a:moveTo>
                  <a:lnTo>
                    <a:pt x="0" y="6266"/>
                  </a:lnTo>
                  <a:lnTo>
                    <a:pt x="426" y="6266"/>
                  </a:lnTo>
                  <a:lnTo>
                    <a:pt x="426"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193295" y="2773376"/>
              <a:ext cx="551547" cy="8080"/>
            </a:xfrm>
            <a:custGeom>
              <a:avLst/>
              <a:gdLst/>
              <a:ahLst/>
              <a:cxnLst/>
              <a:rect l="l" t="t" r="r" b="b"/>
              <a:pathLst>
                <a:path w="29149" h="427" extrusionOk="0">
                  <a:moveTo>
                    <a:pt x="0" y="0"/>
                  </a:moveTo>
                  <a:lnTo>
                    <a:pt x="0" y="426"/>
                  </a:lnTo>
                  <a:lnTo>
                    <a:pt x="29148" y="426"/>
                  </a:lnTo>
                  <a:lnTo>
                    <a:pt x="29148"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612504" y="2717879"/>
              <a:ext cx="270807" cy="8080"/>
            </a:xfrm>
            <a:custGeom>
              <a:avLst/>
              <a:gdLst/>
              <a:ahLst/>
              <a:cxnLst/>
              <a:rect l="l" t="t" r="r" b="b"/>
              <a:pathLst>
                <a:path w="14312" h="427" extrusionOk="0">
                  <a:moveTo>
                    <a:pt x="1" y="1"/>
                  </a:moveTo>
                  <a:lnTo>
                    <a:pt x="1" y="427"/>
                  </a:lnTo>
                  <a:lnTo>
                    <a:pt x="14312" y="427"/>
                  </a:lnTo>
                  <a:lnTo>
                    <a:pt x="1431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3462001" y="2101393"/>
              <a:ext cx="618416" cy="8080"/>
            </a:xfrm>
            <a:custGeom>
              <a:avLst/>
              <a:gdLst/>
              <a:ahLst/>
              <a:cxnLst/>
              <a:rect l="l" t="t" r="r" b="b"/>
              <a:pathLst>
                <a:path w="32683" h="427" extrusionOk="0">
                  <a:moveTo>
                    <a:pt x="1" y="0"/>
                  </a:moveTo>
                  <a:lnTo>
                    <a:pt x="1" y="426"/>
                  </a:lnTo>
                  <a:lnTo>
                    <a:pt x="32683" y="426"/>
                  </a:lnTo>
                  <a:lnTo>
                    <a:pt x="32683" y="0"/>
                  </a:lnTo>
                  <a:close/>
                </a:path>
              </a:pathLst>
            </a:custGeom>
            <a:solidFill>
              <a:srgbClr val="BEBAC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3333486" y="2046369"/>
              <a:ext cx="357600" cy="7607"/>
            </a:xfrm>
            <a:custGeom>
              <a:avLst/>
              <a:gdLst/>
              <a:ahLst/>
              <a:cxnLst/>
              <a:rect l="l" t="t" r="r" b="b"/>
              <a:pathLst>
                <a:path w="18899" h="402" extrusionOk="0">
                  <a:moveTo>
                    <a:pt x="1" y="1"/>
                  </a:moveTo>
                  <a:lnTo>
                    <a:pt x="1" y="402"/>
                  </a:lnTo>
                  <a:lnTo>
                    <a:pt x="18898" y="402"/>
                  </a:lnTo>
                  <a:lnTo>
                    <a:pt x="18898" y="1"/>
                  </a:lnTo>
                  <a:close/>
                </a:path>
              </a:pathLst>
            </a:custGeom>
            <a:solidFill>
              <a:srgbClr val="BEBAC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31"/>
            <p:cNvGrpSpPr/>
            <p:nvPr/>
          </p:nvGrpSpPr>
          <p:grpSpPr>
            <a:xfrm flipH="1">
              <a:off x="936623" y="1445473"/>
              <a:ext cx="734772" cy="588731"/>
              <a:chOff x="10049025" y="922900"/>
              <a:chExt cx="537625" cy="430800"/>
            </a:xfrm>
          </p:grpSpPr>
          <p:sp>
            <p:nvSpPr>
              <p:cNvPr id="647" name="Google Shape;647;p31"/>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 name="Google Shape;679;p31"/>
          <p:cNvSpPr txBox="1">
            <a:spLocks noGrp="1"/>
          </p:cNvSpPr>
          <p:nvPr>
            <p:ph type="subTitle" idx="1"/>
          </p:nvPr>
        </p:nvSpPr>
        <p:spPr>
          <a:xfrm>
            <a:off x="4876800" y="2313025"/>
            <a:ext cx="3029100" cy="122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To make an air canvas for user to draw in air and to make an emojinator which can detect any hand emoji as per user’s action in front of the video feed.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1" name="Google Shape;831;p36"/>
          <p:cNvSpPr txBox="1">
            <a:spLocks noGrp="1"/>
          </p:cNvSpPr>
          <p:nvPr>
            <p:ph type="title" idx="2"/>
          </p:nvPr>
        </p:nvSpPr>
        <p:spPr>
          <a:xfrm>
            <a:off x="1953733" y="704072"/>
            <a:ext cx="5236520" cy="5811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INTRODUCTION</a:t>
            </a:r>
            <a:endParaRPr dirty="0"/>
          </a:p>
        </p:txBody>
      </p:sp>
      <p:sp>
        <p:nvSpPr>
          <p:cNvPr id="834" name="Google Shape;834;p36"/>
          <p:cNvSpPr txBox="1">
            <a:spLocks noGrp="1"/>
          </p:cNvSpPr>
          <p:nvPr>
            <p:ph type="subTitle" idx="4"/>
          </p:nvPr>
        </p:nvSpPr>
        <p:spPr>
          <a:xfrm>
            <a:off x="1672960" y="1703380"/>
            <a:ext cx="5798066" cy="298594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600" dirty="0"/>
              <a:t>Writing in air has been one of the most fascinating and challenging research areas in field of image processing and pattern recognition in the recent years. It contributes immensely to the advancement of an automation process and </a:t>
            </a:r>
            <a:r>
              <a:rPr lang="en-US" sz="1600" b="1" u="sng" dirty="0"/>
              <a:t>can improve the interface between man and machine in numerous applications. </a:t>
            </a:r>
            <a:r>
              <a:rPr lang="en-US" sz="1600" dirty="0"/>
              <a:t>Object tracking is considered as an important task within the field of Computer Vision. The invention of faster computers, availability of inexpensive and good quality video cameras and demands of automated video analysis has given popularity to object tracking techniques.</a:t>
            </a:r>
          </a:p>
        </p:txBody>
      </p:sp>
      <p:sp>
        <p:nvSpPr>
          <p:cNvPr id="836" name="Google Shape;836;p36"/>
          <p:cNvSpPr/>
          <p:nvPr/>
        </p:nvSpPr>
        <p:spPr>
          <a:xfrm>
            <a:off x="-193825" y="960076"/>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6"/>
          <p:cNvGrpSpPr/>
          <p:nvPr/>
        </p:nvGrpSpPr>
        <p:grpSpPr>
          <a:xfrm rot="-9105843">
            <a:off x="7595279" y="1884345"/>
            <a:ext cx="1385920" cy="2705233"/>
            <a:chOff x="409722" y="228600"/>
            <a:chExt cx="1385931" cy="2705253"/>
          </a:xfrm>
        </p:grpSpPr>
        <p:grpSp>
          <p:nvGrpSpPr>
            <p:cNvPr id="838" name="Google Shape;838;p36"/>
            <p:cNvGrpSpPr/>
            <p:nvPr/>
          </p:nvGrpSpPr>
          <p:grpSpPr>
            <a:xfrm rot="-617154" flipH="1">
              <a:off x="575967" y="402323"/>
              <a:ext cx="1053440" cy="2450002"/>
              <a:chOff x="3817855" y="1437512"/>
              <a:chExt cx="541146" cy="1128254"/>
            </a:xfrm>
          </p:grpSpPr>
          <p:sp>
            <p:nvSpPr>
              <p:cNvPr id="839" name="Google Shape;839;p3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588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1" name="Google Shape;831;p36"/>
          <p:cNvSpPr txBox="1">
            <a:spLocks noGrp="1"/>
          </p:cNvSpPr>
          <p:nvPr>
            <p:ph type="title" idx="2"/>
          </p:nvPr>
        </p:nvSpPr>
        <p:spPr>
          <a:xfrm>
            <a:off x="1053547" y="711833"/>
            <a:ext cx="8196470" cy="5811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INTRODUCTION contd</a:t>
            </a:r>
            <a:endParaRPr dirty="0"/>
          </a:p>
        </p:txBody>
      </p:sp>
      <p:sp>
        <p:nvSpPr>
          <p:cNvPr id="834" name="Google Shape;834;p36"/>
          <p:cNvSpPr txBox="1">
            <a:spLocks noGrp="1"/>
          </p:cNvSpPr>
          <p:nvPr>
            <p:ph type="subTitle" idx="4"/>
          </p:nvPr>
        </p:nvSpPr>
        <p:spPr>
          <a:xfrm>
            <a:off x="1672967" y="1703380"/>
            <a:ext cx="5798066" cy="298594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sz="1600" dirty="0"/>
              <a:t>The project takes advantage of this gap and focuses on developing an air canvas as well as an emojinator. This project is a reporter of occasional gestures and feelings (through emojis). It will use computer vision to trace the path of the finger or user’s particular action. The air canvas can be used to draw something in the air and can be incorporated into online meeting application where teachers can use it to teach or explain.  Emojinator can be used in speech-to-text systems or can be used in chat-based collaboration systems where members can show their reactions in real-time without using the reaction panel.</a:t>
            </a:r>
          </a:p>
        </p:txBody>
      </p:sp>
      <p:sp>
        <p:nvSpPr>
          <p:cNvPr id="836" name="Google Shape;836;p36"/>
          <p:cNvSpPr/>
          <p:nvPr/>
        </p:nvSpPr>
        <p:spPr>
          <a:xfrm>
            <a:off x="-193825" y="960076"/>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6"/>
          <p:cNvGrpSpPr/>
          <p:nvPr/>
        </p:nvGrpSpPr>
        <p:grpSpPr>
          <a:xfrm rot="-9105843">
            <a:off x="7595279" y="1884345"/>
            <a:ext cx="1385920" cy="2705233"/>
            <a:chOff x="409722" y="228600"/>
            <a:chExt cx="1385931" cy="2705253"/>
          </a:xfrm>
        </p:grpSpPr>
        <p:grpSp>
          <p:nvGrpSpPr>
            <p:cNvPr id="838" name="Google Shape;838;p36"/>
            <p:cNvGrpSpPr/>
            <p:nvPr/>
          </p:nvGrpSpPr>
          <p:grpSpPr>
            <a:xfrm rot="-617154" flipH="1">
              <a:off x="575967" y="402323"/>
              <a:ext cx="1053440" cy="2450002"/>
              <a:chOff x="3817855" y="1437512"/>
              <a:chExt cx="541146" cy="1128254"/>
            </a:xfrm>
          </p:grpSpPr>
          <p:sp>
            <p:nvSpPr>
              <p:cNvPr id="839" name="Google Shape;839;p36"/>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6"/>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024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Google Shape;718;p33"/>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SYSTEM</a:t>
            </a:r>
            <a:endParaRPr dirty="0"/>
          </a:p>
        </p:txBody>
      </p:sp>
      <p:sp>
        <p:nvSpPr>
          <p:cNvPr id="720" name="Google Shape;720;p33"/>
          <p:cNvSpPr txBox="1">
            <a:spLocks noGrp="1"/>
          </p:cNvSpPr>
          <p:nvPr>
            <p:ph type="subTitle" idx="3"/>
          </p:nvPr>
        </p:nvSpPr>
        <p:spPr>
          <a:xfrm>
            <a:off x="5747047" y="2922612"/>
            <a:ext cx="1828685"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EMOJINATOR</a:t>
            </a:r>
            <a:endParaRPr dirty="0"/>
          </a:p>
        </p:txBody>
      </p:sp>
      <p:sp>
        <p:nvSpPr>
          <p:cNvPr id="721" name="Google Shape;721;p33"/>
          <p:cNvSpPr txBox="1">
            <a:spLocks noGrp="1"/>
          </p:cNvSpPr>
          <p:nvPr>
            <p:ph type="subTitle" idx="4"/>
          </p:nvPr>
        </p:nvSpPr>
        <p:spPr>
          <a:xfrm>
            <a:off x="5425031" y="3361183"/>
            <a:ext cx="2423700" cy="5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Detects any hand emoji imitated by the user in the video feed!</a:t>
            </a:r>
            <a:endParaRPr dirty="0"/>
          </a:p>
        </p:txBody>
      </p:sp>
      <p:sp>
        <p:nvSpPr>
          <p:cNvPr id="722" name="Google Shape;722;p33"/>
          <p:cNvSpPr txBox="1">
            <a:spLocks noGrp="1"/>
          </p:cNvSpPr>
          <p:nvPr>
            <p:ph type="subTitle" idx="5"/>
          </p:nvPr>
        </p:nvSpPr>
        <p:spPr>
          <a:xfrm>
            <a:off x="1691087" y="2922612"/>
            <a:ext cx="1705868"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AIR CANVAS</a:t>
            </a:r>
            <a:endParaRPr dirty="0"/>
          </a:p>
        </p:txBody>
      </p:sp>
      <p:sp>
        <p:nvSpPr>
          <p:cNvPr id="723" name="Google Shape;723;p33"/>
          <p:cNvSpPr txBox="1">
            <a:spLocks noGrp="1"/>
          </p:cNvSpPr>
          <p:nvPr>
            <p:ph type="subTitle" idx="6"/>
          </p:nvPr>
        </p:nvSpPr>
        <p:spPr>
          <a:xfrm>
            <a:off x="973895" y="3509862"/>
            <a:ext cx="3140253" cy="5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Enables users to draw </a:t>
            </a:r>
            <a:r>
              <a:rPr lang="en"/>
              <a:t>in air as well as erase! </a:t>
            </a:r>
            <a:r>
              <a:rPr lang="en" dirty="0"/>
              <a:t>User can choose between multiple colour options as well. User can also clear the canvas at any time.</a:t>
            </a:r>
            <a:endParaRPr dirty="0"/>
          </a:p>
        </p:txBody>
      </p:sp>
      <p:pic>
        <p:nvPicPr>
          <p:cNvPr id="123" name="Google Shape;2575;p56">
            <a:extLst>
              <a:ext uri="{FF2B5EF4-FFF2-40B4-BE49-F238E27FC236}">
                <a16:creationId xmlns:a16="http://schemas.microsoft.com/office/drawing/2014/main" id="{245536D8-7C5D-4483-A98D-8A3A85B0C380}"/>
              </a:ext>
            </a:extLst>
          </p:cNvPr>
          <p:cNvPicPr preferRelativeResize="0"/>
          <p:nvPr/>
        </p:nvPicPr>
        <p:blipFill rotWithShape="1">
          <a:blip r:embed="rId3">
            <a:alphaModFix/>
          </a:blip>
          <a:srcRect/>
          <a:stretch/>
        </p:blipFill>
        <p:spPr>
          <a:xfrm>
            <a:off x="1873723" y="1471667"/>
            <a:ext cx="1340595" cy="1340603"/>
          </a:xfrm>
          <a:prstGeom prst="rect">
            <a:avLst/>
          </a:prstGeom>
          <a:noFill/>
          <a:ln>
            <a:noFill/>
          </a:ln>
        </p:spPr>
      </p:pic>
      <p:grpSp>
        <p:nvGrpSpPr>
          <p:cNvPr id="124" name="Google Shape;1955;p50">
            <a:extLst>
              <a:ext uri="{FF2B5EF4-FFF2-40B4-BE49-F238E27FC236}">
                <a16:creationId xmlns:a16="http://schemas.microsoft.com/office/drawing/2014/main" id="{B0475E6C-B5B6-4358-8A9C-6FA6976239E8}"/>
              </a:ext>
            </a:extLst>
          </p:cNvPr>
          <p:cNvGrpSpPr/>
          <p:nvPr/>
        </p:nvGrpSpPr>
        <p:grpSpPr>
          <a:xfrm>
            <a:off x="6183057" y="1519923"/>
            <a:ext cx="956664" cy="1340603"/>
            <a:chOff x="5522413" y="4060675"/>
            <a:chExt cx="309000" cy="494200"/>
          </a:xfrm>
        </p:grpSpPr>
        <p:sp>
          <p:nvSpPr>
            <p:cNvPr id="125" name="Google Shape;1956;p50">
              <a:extLst>
                <a:ext uri="{FF2B5EF4-FFF2-40B4-BE49-F238E27FC236}">
                  <a16:creationId xmlns:a16="http://schemas.microsoft.com/office/drawing/2014/main" id="{2D41D09E-D39C-4F2C-A9D8-AF0F1EC68BB7}"/>
                </a:ext>
              </a:extLst>
            </p:cNvPr>
            <p:cNvSpPr/>
            <p:nvPr/>
          </p:nvSpPr>
          <p:spPr>
            <a:xfrm>
              <a:off x="5529838" y="4492950"/>
              <a:ext cx="292425" cy="61925"/>
            </a:xfrm>
            <a:custGeom>
              <a:avLst/>
              <a:gdLst/>
              <a:ahLst/>
              <a:cxnLst/>
              <a:rect l="l" t="t" r="r" b="b"/>
              <a:pathLst>
                <a:path w="11697" h="2477" extrusionOk="0">
                  <a:moveTo>
                    <a:pt x="2319" y="1"/>
                  </a:moveTo>
                  <a:cubicBezTo>
                    <a:pt x="1011" y="1"/>
                    <a:pt x="0" y="1012"/>
                    <a:pt x="0" y="2250"/>
                  </a:cubicBezTo>
                  <a:lnTo>
                    <a:pt x="0" y="2476"/>
                  </a:lnTo>
                  <a:lnTo>
                    <a:pt x="11697" y="2476"/>
                  </a:lnTo>
                  <a:lnTo>
                    <a:pt x="11697" y="2319"/>
                  </a:lnTo>
                  <a:cubicBezTo>
                    <a:pt x="11697" y="1012"/>
                    <a:pt x="10668" y="1"/>
                    <a:pt x="9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57;p50">
              <a:extLst>
                <a:ext uri="{FF2B5EF4-FFF2-40B4-BE49-F238E27FC236}">
                  <a16:creationId xmlns:a16="http://schemas.microsoft.com/office/drawing/2014/main" id="{D4546B0F-A6A8-43BD-8F2C-7A45D8F3DF55}"/>
                </a:ext>
              </a:extLst>
            </p:cNvPr>
            <p:cNvSpPr/>
            <p:nvPr/>
          </p:nvSpPr>
          <p:spPr>
            <a:xfrm>
              <a:off x="5615238" y="4462025"/>
              <a:ext cx="123350" cy="54500"/>
            </a:xfrm>
            <a:custGeom>
              <a:avLst/>
              <a:gdLst/>
              <a:ahLst/>
              <a:cxnLst/>
              <a:rect l="l" t="t" r="r" b="b"/>
              <a:pathLst>
                <a:path w="4934" h="2180" extrusionOk="0">
                  <a:moveTo>
                    <a:pt x="280" y="0"/>
                  </a:moveTo>
                  <a:lnTo>
                    <a:pt x="1" y="297"/>
                  </a:lnTo>
                  <a:lnTo>
                    <a:pt x="1" y="1238"/>
                  </a:lnTo>
                  <a:lnTo>
                    <a:pt x="2755" y="2179"/>
                  </a:lnTo>
                  <a:lnTo>
                    <a:pt x="4934" y="1238"/>
                  </a:lnTo>
                  <a:lnTo>
                    <a:pt x="4934" y="297"/>
                  </a:lnTo>
                  <a:lnTo>
                    <a:pt x="45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58;p50">
              <a:extLst>
                <a:ext uri="{FF2B5EF4-FFF2-40B4-BE49-F238E27FC236}">
                  <a16:creationId xmlns:a16="http://schemas.microsoft.com/office/drawing/2014/main" id="{20074291-7461-4851-AB3D-8B3B5CA3BF9C}"/>
                </a:ext>
              </a:extLst>
            </p:cNvPr>
            <p:cNvSpPr/>
            <p:nvPr/>
          </p:nvSpPr>
          <p:spPr>
            <a:xfrm>
              <a:off x="5529838" y="4492950"/>
              <a:ext cx="154275" cy="61925"/>
            </a:xfrm>
            <a:custGeom>
              <a:avLst/>
              <a:gdLst/>
              <a:ahLst/>
              <a:cxnLst/>
              <a:rect l="l" t="t" r="r" b="b"/>
              <a:pathLst>
                <a:path w="6171" h="2477" extrusionOk="0">
                  <a:moveTo>
                    <a:pt x="2319" y="1"/>
                  </a:moveTo>
                  <a:cubicBezTo>
                    <a:pt x="1011" y="1"/>
                    <a:pt x="0" y="1012"/>
                    <a:pt x="0" y="2250"/>
                  </a:cubicBezTo>
                  <a:lnTo>
                    <a:pt x="0" y="2476"/>
                  </a:lnTo>
                  <a:lnTo>
                    <a:pt x="6171" y="2476"/>
                  </a:lnTo>
                  <a:lnTo>
                    <a:pt x="6171" y="2319"/>
                  </a:lnTo>
                  <a:cubicBezTo>
                    <a:pt x="6171" y="1012"/>
                    <a:pt x="5160" y="1"/>
                    <a:pt x="3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59;p50">
              <a:extLst>
                <a:ext uri="{FF2B5EF4-FFF2-40B4-BE49-F238E27FC236}">
                  <a16:creationId xmlns:a16="http://schemas.microsoft.com/office/drawing/2014/main" id="{6BDAD158-7F73-4B86-9993-1D3625FF6194}"/>
                </a:ext>
              </a:extLst>
            </p:cNvPr>
            <p:cNvSpPr/>
            <p:nvPr/>
          </p:nvSpPr>
          <p:spPr>
            <a:xfrm>
              <a:off x="5776913" y="4245875"/>
              <a:ext cx="45350" cy="45775"/>
            </a:xfrm>
            <a:custGeom>
              <a:avLst/>
              <a:gdLst/>
              <a:ahLst/>
              <a:cxnLst/>
              <a:rect l="l" t="t" r="r" b="b"/>
              <a:pathLst>
                <a:path w="1814" h="1831" extrusionOk="0">
                  <a:moveTo>
                    <a:pt x="942" y="0"/>
                  </a:moveTo>
                  <a:cubicBezTo>
                    <a:pt x="436" y="0"/>
                    <a:pt x="1" y="436"/>
                    <a:pt x="1" y="959"/>
                  </a:cubicBezTo>
                  <a:cubicBezTo>
                    <a:pt x="1" y="1465"/>
                    <a:pt x="436" y="1831"/>
                    <a:pt x="942" y="1831"/>
                  </a:cubicBezTo>
                  <a:cubicBezTo>
                    <a:pt x="1447" y="1831"/>
                    <a:pt x="1814" y="1465"/>
                    <a:pt x="1814" y="959"/>
                  </a:cubicBezTo>
                  <a:cubicBezTo>
                    <a:pt x="1814" y="436"/>
                    <a:pt x="1447" y="0"/>
                    <a:pt x="9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60;p50">
              <a:extLst>
                <a:ext uri="{FF2B5EF4-FFF2-40B4-BE49-F238E27FC236}">
                  <a16:creationId xmlns:a16="http://schemas.microsoft.com/office/drawing/2014/main" id="{FAE75828-6281-4D9C-B3B7-F8B1EE2F0F78}"/>
                </a:ext>
              </a:extLst>
            </p:cNvPr>
            <p:cNvSpPr/>
            <p:nvPr/>
          </p:nvSpPr>
          <p:spPr>
            <a:xfrm>
              <a:off x="5529838" y="4245875"/>
              <a:ext cx="47075" cy="45775"/>
            </a:xfrm>
            <a:custGeom>
              <a:avLst/>
              <a:gdLst/>
              <a:ahLst/>
              <a:cxnLst/>
              <a:rect l="l" t="t" r="r" b="b"/>
              <a:pathLst>
                <a:path w="1883" h="1831" extrusionOk="0">
                  <a:moveTo>
                    <a:pt x="941" y="0"/>
                  </a:moveTo>
                  <a:cubicBezTo>
                    <a:pt x="436" y="0"/>
                    <a:pt x="0" y="436"/>
                    <a:pt x="0" y="959"/>
                  </a:cubicBezTo>
                  <a:cubicBezTo>
                    <a:pt x="0" y="1465"/>
                    <a:pt x="436" y="1831"/>
                    <a:pt x="941" y="1831"/>
                  </a:cubicBezTo>
                  <a:cubicBezTo>
                    <a:pt x="1447" y="1831"/>
                    <a:pt x="1883" y="1465"/>
                    <a:pt x="1883" y="959"/>
                  </a:cubicBezTo>
                  <a:cubicBezTo>
                    <a:pt x="1883" y="436"/>
                    <a:pt x="1447" y="0"/>
                    <a:pt x="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61;p50">
              <a:extLst>
                <a:ext uri="{FF2B5EF4-FFF2-40B4-BE49-F238E27FC236}">
                  <a16:creationId xmlns:a16="http://schemas.microsoft.com/office/drawing/2014/main" id="{983B1C9E-5D16-4628-8659-565570E92C6A}"/>
                </a:ext>
              </a:extLst>
            </p:cNvPr>
            <p:cNvSpPr/>
            <p:nvPr/>
          </p:nvSpPr>
          <p:spPr>
            <a:xfrm>
              <a:off x="5567738" y="4184425"/>
              <a:ext cx="216175" cy="277625"/>
            </a:xfrm>
            <a:custGeom>
              <a:avLst/>
              <a:gdLst/>
              <a:ahLst/>
              <a:cxnLst/>
              <a:rect l="l" t="t" r="r" b="b"/>
              <a:pathLst>
                <a:path w="8647" h="11105" extrusionOk="0">
                  <a:moveTo>
                    <a:pt x="1" y="1"/>
                  </a:moveTo>
                  <a:lnTo>
                    <a:pt x="1" y="9658"/>
                  </a:lnTo>
                  <a:cubicBezTo>
                    <a:pt x="1" y="10459"/>
                    <a:pt x="663" y="11104"/>
                    <a:pt x="1465" y="11104"/>
                  </a:cubicBezTo>
                  <a:lnTo>
                    <a:pt x="7270" y="11104"/>
                  </a:lnTo>
                  <a:cubicBezTo>
                    <a:pt x="8002" y="11104"/>
                    <a:pt x="8647" y="10459"/>
                    <a:pt x="8647" y="9658"/>
                  </a:cubicBezTo>
                  <a:lnTo>
                    <a:pt x="8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62;p50">
              <a:extLst>
                <a:ext uri="{FF2B5EF4-FFF2-40B4-BE49-F238E27FC236}">
                  <a16:creationId xmlns:a16="http://schemas.microsoft.com/office/drawing/2014/main" id="{0D008CCB-6541-4E6D-887C-B847C80B8B91}"/>
                </a:ext>
              </a:extLst>
            </p:cNvPr>
            <p:cNvSpPr/>
            <p:nvPr/>
          </p:nvSpPr>
          <p:spPr>
            <a:xfrm>
              <a:off x="5567738" y="4253275"/>
              <a:ext cx="85450" cy="38375"/>
            </a:xfrm>
            <a:custGeom>
              <a:avLst/>
              <a:gdLst/>
              <a:ahLst/>
              <a:cxnLst/>
              <a:rect l="l" t="t" r="r" b="b"/>
              <a:pathLst>
                <a:path w="3418" h="1535" extrusionOk="0">
                  <a:moveTo>
                    <a:pt x="1" y="1"/>
                  </a:moveTo>
                  <a:lnTo>
                    <a:pt x="1" y="1535"/>
                  </a:lnTo>
                  <a:lnTo>
                    <a:pt x="3417" y="1535"/>
                  </a:lnTo>
                  <a:lnTo>
                    <a:pt x="34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63;p50">
              <a:extLst>
                <a:ext uri="{FF2B5EF4-FFF2-40B4-BE49-F238E27FC236}">
                  <a16:creationId xmlns:a16="http://schemas.microsoft.com/office/drawing/2014/main" id="{4805A849-409F-4705-897B-4688C28EF53A}"/>
                </a:ext>
              </a:extLst>
            </p:cNvPr>
            <p:cNvSpPr/>
            <p:nvPr/>
          </p:nvSpPr>
          <p:spPr>
            <a:xfrm>
              <a:off x="5698488" y="4253275"/>
              <a:ext cx="85425" cy="38375"/>
            </a:xfrm>
            <a:custGeom>
              <a:avLst/>
              <a:gdLst/>
              <a:ahLst/>
              <a:cxnLst/>
              <a:rect l="l" t="t" r="r" b="b"/>
              <a:pathLst>
                <a:path w="3417" h="1535" extrusionOk="0">
                  <a:moveTo>
                    <a:pt x="0" y="1"/>
                  </a:moveTo>
                  <a:lnTo>
                    <a:pt x="0" y="1535"/>
                  </a:lnTo>
                  <a:lnTo>
                    <a:pt x="3417" y="1535"/>
                  </a:lnTo>
                  <a:lnTo>
                    <a:pt x="34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64;p50">
              <a:extLst>
                <a:ext uri="{FF2B5EF4-FFF2-40B4-BE49-F238E27FC236}">
                  <a16:creationId xmlns:a16="http://schemas.microsoft.com/office/drawing/2014/main" id="{52610533-D209-4176-BDE6-095EA6DC99F8}"/>
                </a:ext>
              </a:extLst>
            </p:cNvPr>
            <p:cNvSpPr/>
            <p:nvPr/>
          </p:nvSpPr>
          <p:spPr>
            <a:xfrm>
              <a:off x="5567738" y="4384025"/>
              <a:ext cx="216175" cy="78025"/>
            </a:xfrm>
            <a:custGeom>
              <a:avLst/>
              <a:gdLst/>
              <a:ahLst/>
              <a:cxnLst/>
              <a:rect l="l" t="t" r="r" b="b"/>
              <a:pathLst>
                <a:path w="8647" h="3121" extrusionOk="0">
                  <a:moveTo>
                    <a:pt x="1" y="0"/>
                  </a:moveTo>
                  <a:lnTo>
                    <a:pt x="1" y="1168"/>
                  </a:lnTo>
                  <a:cubicBezTo>
                    <a:pt x="1" y="2249"/>
                    <a:pt x="872" y="3120"/>
                    <a:pt x="1970" y="3120"/>
                  </a:cubicBezTo>
                  <a:lnTo>
                    <a:pt x="7200" y="3120"/>
                  </a:lnTo>
                  <a:cubicBezTo>
                    <a:pt x="8002" y="3120"/>
                    <a:pt x="8647" y="2475"/>
                    <a:pt x="8647" y="1604"/>
                  </a:cubicBezTo>
                  <a:lnTo>
                    <a:pt x="86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65;p50">
              <a:extLst>
                <a:ext uri="{FF2B5EF4-FFF2-40B4-BE49-F238E27FC236}">
                  <a16:creationId xmlns:a16="http://schemas.microsoft.com/office/drawing/2014/main" id="{3D7F8475-A749-44D2-8651-95F66EF61845}"/>
                </a:ext>
              </a:extLst>
            </p:cNvPr>
            <p:cNvSpPr/>
            <p:nvPr/>
          </p:nvSpPr>
          <p:spPr>
            <a:xfrm>
              <a:off x="5646188" y="4291625"/>
              <a:ext cx="61475" cy="54500"/>
            </a:xfrm>
            <a:custGeom>
              <a:avLst/>
              <a:gdLst/>
              <a:ahLst/>
              <a:cxnLst/>
              <a:rect l="l" t="t" r="r" b="b"/>
              <a:pathLst>
                <a:path w="2459" h="2180" extrusionOk="0">
                  <a:moveTo>
                    <a:pt x="0" y="1"/>
                  </a:moveTo>
                  <a:lnTo>
                    <a:pt x="0" y="1587"/>
                  </a:lnTo>
                  <a:lnTo>
                    <a:pt x="576" y="1587"/>
                  </a:lnTo>
                  <a:lnTo>
                    <a:pt x="576" y="2180"/>
                  </a:lnTo>
                  <a:lnTo>
                    <a:pt x="1813" y="2180"/>
                  </a:lnTo>
                  <a:lnTo>
                    <a:pt x="1813" y="1587"/>
                  </a:lnTo>
                  <a:lnTo>
                    <a:pt x="2458" y="1587"/>
                  </a:lnTo>
                  <a:lnTo>
                    <a:pt x="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66;p50">
              <a:extLst>
                <a:ext uri="{FF2B5EF4-FFF2-40B4-BE49-F238E27FC236}">
                  <a16:creationId xmlns:a16="http://schemas.microsoft.com/office/drawing/2014/main" id="{92E72788-D384-4ADE-B012-FD85C02F077A}"/>
                </a:ext>
              </a:extLst>
            </p:cNvPr>
            <p:cNvSpPr/>
            <p:nvPr/>
          </p:nvSpPr>
          <p:spPr>
            <a:xfrm>
              <a:off x="5537238" y="4068075"/>
              <a:ext cx="246675" cy="123350"/>
            </a:xfrm>
            <a:custGeom>
              <a:avLst/>
              <a:gdLst/>
              <a:ahLst/>
              <a:cxnLst/>
              <a:rect l="l" t="t" r="r" b="b"/>
              <a:pathLst>
                <a:path w="9867" h="4934" extrusionOk="0">
                  <a:moveTo>
                    <a:pt x="1" y="1"/>
                  </a:moveTo>
                  <a:lnTo>
                    <a:pt x="1" y="2842"/>
                  </a:lnTo>
                  <a:cubicBezTo>
                    <a:pt x="1" y="3992"/>
                    <a:pt x="942" y="4934"/>
                    <a:pt x="2092" y="4934"/>
                  </a:cubicBezTo>
                  <a:lnTo>
                    <a:pt x="9867" y="4934"/>
                  </a:lnTo>
                  <a:lnTo>
                    <a:pt x="9867" y="2110"/>
                  </a:lnTo>
                  <a:cubicBezTo>
                    <a:pt x="9867" y="942"/>
                    <a:pt x="8925"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67;p50">
              <a:extLst>
                <a:ext uri="{FF2B5EF4-FFF2-40B4-BE49-F238E27FC236}">
                  <a16:creationId xmlns:a16="http://schemas.microsoft.com/office/drawing/2014/main" id="{10B5772E-CC6C-4469-8CF0-B707920DCB15}"/>
                </a:ext>
              </a:extLst>
            </p:cNvPr>
            <p:cNvSpPr/>
            <p:nvPr/>
          </p:nvSpPr>
          <p:spPr>
            <a:xfrm>
              <a:off x="5537238" y="4068075"/>
              <a:ext cx="92400" cy="123350"/>
            </a:xfrm>
            <a:custGeom>
              <a:avLst/>
              <a:gdLst/>
              <a:ahLst/>
              <a:cxnLst/>
              <a:rect l="l" t="t" r="r" b="b"/>
              <a:pathLst>
                <a:path w="3696" h="4934" extrusionOk="0">
                  <a:moveTo>
                    <a:pt x="1" y="1"/>
                  </a:moveTo>
                  <a:lnTo>
                    <a:pt x="1" y="2981"/>
                  </a:lnTo>
                  <a:cubicBezTo>
                    <a:pt x="1" y="4062"/>
                    <a:pt x="872" y="4934"/>
                    <a:pt x="1953" y="4934"/>
                  </a:cubicBezTo>
                  <a:lnTo>
                    <a:pt x="3696" y="4934"/>
                  </a:lnTo>
                  <a:lnTo>
                    <a:pt x="3696" y="1813"/>
                  </a:lnTo>
                  <a:cubicBezTo>
                    <a:pt x="3696" y="872"/>
                    <a:pt x="2894"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68;p50">
              <a:extLst>
                <a:ext uri="{FF2B5EF4-FFF2-40B4-BE49-F238E27FC236}">
                  <a16:creationId xmlns:a16="http://schemas.microsoft.com/office/drawing/2014/main" id="{B6EDE2E8-DFDB-43CB-8137-35F7DEC7A96E}"/>
                </a:ext>
              </a:extLst>
            </p:cNvPr>
            <p:cNvSpPr/>
            <p:nvPr/>
          </p:nvSpPr>
          <p:spPr>
            <a:xfrm>
              <a:off x="5560763" y="4245875"/>
              <a:ext cx="99825" cy="54500"/>
            </a:xfrm>
            <a:custGeom>
              <a:avLst/>
              <a:gdLst/>
              <a:ahLst/>
              <a:cxnLst/>
              <a:rect l="l" t="t" r="r" b="b"/>
              <a:pathLst>
                <a:path w="3993" h="2180" extrusionOk="0">
                  <a:moveTo>
                    <a:pt x="3417" y="593"/>
                  </a:moveTo>
                  <a:lnTo>
                    <a:pt x="3417" y="1534"/>
                  </a:lnTo>
                  <a:lnTo>
                    <a:pt x="576" y="1534"/>
                  </a:lnTo>
                  <a:lnTo>
                    <a:pt x="576" y="593"/>
                  </a:lnTo>
                  <a:close/>
                  <a:moveTo>
                    <a:pt x="1" y="0"/>
                  </a:moveTo>
                  <a:lnTo>
                    <a:pt x="1" y="2179"/>
                  </a:lnTo>
                  <a:lnTo>
                    <a:pt x="3993" y="2179"/>
                  </a:lnTo>
                  <a:lnTo>
                    <a:pt x="39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69;p50">
              <a:extLst>
                <a:ext uri="{FF2B5EF4-FFF2-40B4-BE49-F238E27FC236}">
                  <a16:creationId xmlns:a16="http://schemas.microsoft.com/office/drawing/2014/main" id="{527DB98E-4003-4B62-A68D-7FDE9456BBEF}"/>
                </a:ext>
              </a:extLst>
            </p:cNvPr>
            <p:cNvSpPr/>
            <p:nvPr/>
          </p:nvSpPr>
          <p:spPr>
            <a:xfrm>
              <a:off x="5691513" y="4245875"/>
              <a:ext cx="99800" cy="54500"/>
            </a:xfrm>
            <a:custGeom>
              <a:avLst/>
              <a:gdLst/>
              <a:ahLst/>
              <a:cxnLst/>
              <a:rect l="l" t="t" r="r" b="b"/>
              <a:pathLst>
                <a:path w="3992" h="2180" extrusionOk="0">
                  <a:moveTo>
                    <a:pt x="3417" y="593"/>
                  </a:moveTo>
                  <a:lnTo>
                    <a:pt x="3417" y="1534"/>
                  </a:lnTo>
                  <a:lnTo>
                    <a:pt x="645" y="1534"/>
                  </a:lnTo>
                  <a:lnTo>
                    <a:pt x="645" y="593"/>
                  </a:lnTo>
                  <a:close/>
                  <a:moveTo>
                    <a:pt x="0" y="0"/>
                  </a:moveTo>
                  <a:lnTo>
                    <a:pt x="0" y="2179"/>
                  </a:lnTo>
                  <a:lnTo>
                    <a:pt x="3992" y="2179"/>
                  </a:lnTo>
                  <a:lnTo>
                    <a:pt x="39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70;p50">
              <a:extLst>
                <a:ext uri="{FF2B5EF4-FFF2-40B4-BE49-F238E27FC236}">
                  <a16:creationId xmlns:a16="http://schemas.microsoft.com/office/drawing/2014/main" id="{506A083B-3E19-4BA2-8B16-6941BCCB66C4}"/>
                </a:ext>
              </a:extLst>
            </p:cNvPr>
            <p:cNvSpPr/>
            <p:nvPr/>
          </p:nvSpPr>
          <p:spPr>
            <a:xfrm>
              <a:off x="5591713" y="4222350"/>
              <a:ext cx="68875" cy="16575"/>
            </a:xfrm>
            <a:custGeom>
              <a:avLst/>
              <a:gdLst/>
              <a:ahLst/>
              <a:cxnLst/>
              <a:rect l="l" t="t" r="r" b="b"/>
              <a:pathLst>
                <a:path w="2755" h="663" extrusionOk="0">
                  <a:moveTo>
                    <a:pt x="0" y="0"/>
                  </a:moveTo>
                  <a:lnTo>
                    <a:pt x="0" y="663"/>
                  </a:lnTo>
                  <a:lnTo>
                    <a:pt x="2755" y="663"/>
                  </a:lnTo>
                  <a:lnTo>
                    <a:pt x="2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71;p50">
              <a:extLst>
                <a:ext uri="{FF2B5EF4-FFF2-40B4-BE49-F238E27FC236}">
                  <a16:creationId xmlns:a16="http://schemas.microsoft.com/office/drawing/2014/main" id="{CB58FBBA-4D31-481E-A38A-65810E5B06DE}"/>
                </a:ext>
              </a:extLst>
            </p:cNvPr>
            <p:cNvSpPr/>
            <p:nvPr/>
          </p:nvSpPr>
          <p:spPr>
            <a:xfrm>
              <a:off x="5691513" y="4222350"/>
              <a:ext cx="68875" cy="16575"/>
            </a:xfrm>
            <a:custGeom>
              <a:avLst/>
              <a:gdLst/>
              <a:ahLst/>
              <a:cxnLst/>
              <a:rect l="l" t="t" r="r" b="b"/>
              <a:pathLst>
                <a:path w="2755" h="663" extrusionOk="0">
                  <a:moveTo>
                    <a:pt x="0" y="0"/>
                  </a:moveTo>
                  <a:lnTo>
                    <a:pt x="0" y="663"/>
                  </a:lnTo>
                  <a:lnTo>
                    <a:pt x="2754" y="663"/>
                  </a:lnTo>
                  <a:lnTo>
                    <a:pt x="2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72;p50">
              <a:extLst>
                <a:ext uri="{FF2B5EF4-FFF2-40B4-BE49-F238E27FC236}">
                  <a16:creationId xmlns:a16="http://schemas.microsoft.com/office/drawing/2014/main" id="{4B81C5E4-4B66-43EB-B4EC-9979122BC472}"/>
                </a:ext>
              </a:extLst>
            </p:cNvPr>
            <p:cNvSpPr/>
            <p:nvPr/>
          </p:nvSpPr>
          <p:spPr>
            <a:xfrm>
              <a:off x="5667963" y="4262425"/>
              <a:ext cx="16150" cy="14425"/>
            </a:xfrm>
            <a:custGeom>
              <a:avLst/>
              <a:gdLst/>
              <a:ahLst/>
              <a:cxnLst/>
              <a:rect l="l" t="t" r="r" b="b"/>
              <a:pathLst>
                <a:path w="646" h="577" extrusionOk="0">
                  <a:moveTo>
                    <a:pt x="1" y="1"/>
                  </a:moveTo>
                  <a:lnTo>
                    <a:pt x="1" y="576"/>
                  </a:lnTo>
                  <a:lnTo>
                    <a:pt x="646" y="576"/>
                  </a:lnTo>
                  <a:lnTo>
                    <a:pt x="6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73;p50">
              <a:extLst>
                <a:ext uri="{FF2B5EF4-FFF2-40B4-BE49-F238E27FC236}">
                  <a16:creationId xmlns:a16="http://schemas.microsoft.com/office/drawing/2014/main" id="{40BF404C-0613-40EB-90CE-F4AC49FAC16F}"/>
                </a:ext>
              </a:extLst>
            </p:cNvPr>
            <p:cNvSpPr/>
            <p:nvPr/>
          </p:nvSpPr>
          <p:spPr>
            <a:xfrm>
              <a:off x="5638788" y="4315175"/>
              <a:ext cx="76275" cy="37925"/>
            </a:xfrm>
            <a:custGeom>
              <a:avLst/>
              <a:gdLst/>
              <a:ahLst/>
              <a:cxnLst/>
              <a:rect l="l" t="t" r="r" b="b"/>
              <a:pathLst>
                <a:path w="3051" h="1517" extrusionOk="0">
                  <a:moveTo>
                    <a:pt x="0" y="0"/>
                  </a:moveTo>
                  <a:lnTo>
                    <a:pt x="0" y="941"/>
                  </a:lnTo>
                  <a:lnTo>
                    <a:pt x="575" y="941"/>
                  </a:lnTo>
                  <a:lnTo>
                    <a:pt x="575" y="1517"/>
                  </a:lnTo>
                  <a:lnTo>
                    <a:pt x="2388" y="1517"/>
                  </a:lnTo>
                  <a:lnTo>
                    <a:pt x="2388" y="941"/>
                  </a:lnTo>
                  <a:lnTo>
                    <a:pt x="3050" y="941"/>
                  </a:lnTo>
                  <a:lnTo>
                    <a:pt x="3050" y="0"/>
                  </a:lnTo>
                  <a:lnTo>
                    <a:pt x="2475" y="0"/>
                  </a:lnTo>
                  <a:lnTo>
                    <a:pt x="2475" y="279"/>
                  </a:lnTo>
                  <a:lnTo>
                    <a:pt x="1813" y="279"/>
                  </a:lnTo>
                  <a:lnTo>
                    <a:pt x="1813" y="941"/>
                  </a:lnTo>
                  <a:lnTo>
                    <a:pt x="1168" y="941"/>
                  </a:lnTo>
                  <a:lnTo>
                    <a:pt x="1168" y="279"/>
                  </a:lnTo>
                  <a:lnTo>
                    <a:pt x="575" y="279"/>
                  </a:lnTo>
                  <a:lnTo>
                    <a:pt x="5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74;p50">
              <a:extLst>
                <a:ext uri="{FF2B5EF4-FFF2-40B4-BE49-F238E27FC236}">
                  <a16:creationId xmlns:a16="http://schemas.microsoft.com/office/drawing/2014/main" id="{BDB95A3B-D86F-4ED4-8453-B68B62D6969E}"/>
                </a:ext>
              </a:extLst>
            </p:cNvPr>
            <p:cNvSpPr/>
            <p:nvPr/>
          </p:nvSpPr>
          <p:spPr>
            <a:xfrm>
              <a:off x="5560763" y="4207950"/>
              <a:ext cx="14425" cy="30975"/>
            </a:xfrm>
            <a:custGeom>
              <a:avLst/>
              <a:gdLst/>
              <a:ahLst/>
              <a:cxnLst/>
              <a:rect l="l" t="t" r="r" b="b"/>
              <a:pathLst>
                <a:path w="577" h="1239" extrusionOk="0">
                  <a:moveTo>
                    <a:pt x="1" y="1"/>
                  </a:moveTo>
                  <a:lnTo>
                    <a:pt x="1" y="1239"/>
                  </a:lnTo>
                  <a:lnTo>
                    <a:pt x="576" y="1239"/>
                  </a:lnTo>
                  <a:lnTo>
                    <a:pt x="5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75;p50">
              <a:extLst>
                <a:ext uri="{FF2B5EF4-FFF2-40B4-BE49-F238E27FC236}">
                  <a16:creationId xmlns:a16="http://schemas.microsoft.com/office/drawing/2014/main" id="{B5F193CC-003F-4171-92FC-57CABA84B457}"/>
                </a:ext>
              </a:extLst>
            </p:cNvPr>
            <p:cNvSpPr/>
            <p:nvPr/>
          </p:nvSpPr>
          <p:spPr>
            <a:xfrm>
              <a:off x="5776913" y="4207950"/>
              <a:ext cx="14400" cy="30975"/>
            </a:xfrm>
            <a:custGeom>
              <a:avLst/>
              <a:gdLst/>
              <a:ahLst/>
              <a:cxnLst/>
              <a:rect l="l" t="t" r="r" b="b"/>
              <a:pathLst>
                <a:path w="576" h="1239" extrusionOk="0">
                  <a:moveTo>
                    <a:pt x="1" y="1"/>
                  </a:moveTo>
                  <a:lnTo>
                    <a:pt x="1" y="1239"/>
                  </a:lnTo>
                  <a:lnTo>
                    <a:pt x="576" y="1239"/>
                  </a:lnTo>
                  <a:lnTo>
                    <a:pt x="5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76;p50">
              <a:extLst>
                <a:ext uri="{FF2B5EF4-FFF2-40B4-BE49-F238E27FC236}">
                  <a16:creationId xmlns:a16="http://schemas.microsoft.com/office/drawing/2014/main" id="{0F7E894C-37C2-44F5-BF27-C24A29374378}"/>
                </a:ext>
              </a:extLst>
            </p:cNvPr>
            <p:cNvSpPr/>
            <p:nvPr/>
          </p:nvSpPr>
          <p:spPr>
            <a:xfrm>
              <a:off x="5800438" y="4238900"/>
              <a:ext cx="30975" cy="61475"/>
            </a:xfrm>
            <a:custGeom>
              <a:avLst/>
              <a:gdLst/>
              <a:ahLst/>
              <a:cxnLst/>
              <a:rect l="l" t="t" r="r" b="b"/>
              <a:pathLst>
                <a:path w="1239" h="2459" extrusionOk="0">
                  <a:moveTo>
                    <a:pt x="1" y="1"/>
                  </a:moveTo>
                  <a:lnTo>
                    <a:pt x="1" y="576"/>
                  </a:lnTo>
                  <a:cubicBezTo>
                    <a:pt x="280" y="576"/>
                    <a:pt x="576" y="872"/>
                    <a:pt x="576" y="1238"/>
                  </a:cubicBezTo>
                  <a:cubicBezTo>
                    <a:pt x="576" y="1517"/>
                    <a:pt x="280" y="1813"/>
                    <a:pt x="1" y="1813"/>
                  </a:cubicBezTo>
                  <a:lnTo>
                    <a:pt x="1" y="2458"/>
                  </a:lnTo>
                  <a:cubicBezTo>
                    <a:pt x="646" y="2458"/>
                    <a:pt x="1239" y="1883"/>
                    <a:pt x="1239" y="1238"/>
                  </a:cubicBezTo>
                  <a:cubicBezTo>
                    <a:pt x="1239" y="506"/>
                    <a:pt x="64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77;p50">
              <a:extLst>
                <a:ext uri="{FF2B5EF4-FFF2-40B4-BE49-F238E27FC236}">
                  <a16:creationId xmlns:a16="http://schemas.microsoft.com/office/drawing/2014/main" id="{E8F88A23-AA23-48D1-9E6B-A73BC7D92596}"/>
                </a:ext>
              </a:extLst>
            </p:cNvPr>
            <p:cNvSpPr/>
            <p:nvPr/>
          </p:nvSpPr>
          <p:spPr>
            <a:xfrm>
              <a:off x="5522413" y="4238900"/>
              <a:ext cx="30975" cy="61475"/>
            </a:xfrm>
            <a:custGeom>
              <a:avLst/>
              <a:gdLst/>
              <a:ahLst/>
              <a:cxnLst/>
              <a:rect l="l" t="t" r="r" b="b"/>
              <a:pathLst>
                <a:path w="1239" h="2459" extrusionOk="0">
                  <a:moveTo>
                    <a:pt x="1238" y="1"/>
                  </a:moveTo>
                  <a:cubicBezTo>
                    <a:pt x="506" y="1"/>
                    <a:pt x="1" y="506"/>
                    <a:pt x="1" y="1238"/>
                  </a:cubicBezTo>
                  <a:cubicBezTo>
                    <a:pt x="1" y="1883"/>
                    <a:pt x="506" y="2458"/>
                    <a:pt x="1238" y="2458"/>
                  </a:cubicBezTo>
                  <a:lnTo>
                    <a:pt x="1238" y="1813"/>
                  </a:lnTo>
                  <a:cubicBezTo>
                    <a:pt x="872" y="1813"/>
                    <a:pt x="594" y="1517"/>
                    <a:pt x="594" y="1238"/>
                  </a:cubicBezTo>
                  <a:cubicBezTo>
                    <a:pt x="594" y="872"/>
                    <a:pt x="872" y="576"/>
                    <a:pt x="1238" y="576"/>
                  </a:cubicBezTo>
                  <a:lnTo>
                    <a:pt x="12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78;p50">
              <a:extLst>
                <a:ext uri="{FF2B5EF4-FFF2-40B4-BE49-F238E27FC236}">
                  <a16:creationId xmlns:a16="http://schemas.microsoft.com/office/drawing/2014/main" id="{C5EF46A2-0C9D-48A9-87DA-2C69BF7CDEA5}"/>
                </a:ext>
              </a:extLst>
            </p:cNvPr>
            <p:cNvSpPr/>
            <p:nvPr/>
          </p:nvSpPr>
          <p:spPr>
            <a:xfrm>
              <a:off x="5638788" y="4376600"/>
              <a:ext cx="76275" cy="16600"/>
            </a:xfrm>
            <a:custGeom>
              <a:avLst/>
              <a:gdLst/>
              <a:ahLst/>
              <a:cxnLst/>
              <a:rect l="l" t="t" r="r" b="b"/>
              <a:pathLst>
                <a:path w="3051" h="664" extrusionOk="0">
                  <a:moveTo>
                    <a:pt x="0" y="1"/>
                  </a:moveTo>
                  <a:lnTo>
                    <a:pt x="0" y="663"/>
                  </a:lnTo>
                  <a:lnTo>
                    <a:pt x="3050" y="663"/>
                  </a:lnTo>
                  <a:lnTo>
                    <a:pt x="30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79;p50">
              <a:extLst>
                <a:ext uri="{FF2B5EF4-FFF2-40B4-BE49-F238E27FC236}">
                  <a16:creationId xmlns:a16="http://schemas.microsoft.com/office/drawing/2014/main" id="{B5485B71-0C13-4A6D-9D0A-D1C445EF11AA}"/>
                </a:ext>
              </a:extLst>
            </p:cNvPr>
            <p:cNvSpPr/>
            <p:nvPr/>
          </p:nvSpPr>
          <p:spPr>
            <a:xfrm>
              <a:off x="5522413" y="4307750"/>
              <a:ext cx="309000" cy="247125"/>
            </a:xfrm>
            <a:custGeom>
              <a:avLst/>
              <a:gdLst/>
              <a:ahLst/>
              <a:cxnLst/>
              <a:rect l="l" t="t" r="r" b="b"/>
              <a:pathLst>
                <a:path w="12360" h="9885" extrusionOk="0">
                  <a:moveTo>
                    <a:pt x="8350" y="6468"/>
                  </a:moveTo>
                  <a:lnTo>
                    <a:pt x="8350" y="7113"/>
                  </a:lnTo>
                  <a:lnTo>
                    <a:pt x="8281" y="7113"/>
                  </a:lnTo>
                  <a:lnTo>
                    <a:pt x="8281" y="7200"/>
                  </a:lnTo>
                  <a:lnTo>
                    <a:pt x="6172" y="7984"/>
                  </a:lnTo>
                  <a:lnTo>
                    <a:pt x="3993" y="7200"/>
                  </a:lnTo>
                  <a:lnTo>
                    <a:pt x="3993" y="7113"/>
                  </a:lnTo>
                  <a:lnTo>
                    <a:pt x="3993" y="6468"/>
                  </a:lnTo>
                  <a:close/>
                  <a:moveTo>
                    <a:pt x="1535" y="1"/>
                  </a:moveTo>
                  <a:lnTo>
                    <a:pt x="1535" y="4655"/>
                  </a:lnTo>
                  <a:cubicBezTo>
                    <a:pt x="1535" y="5666"/>
                    <a:pt x="2337" y="6468"/>
                    <a:pt x="3348" y="6468"/>
                  </a:cubicBezTo>
                  <a:lnTo>
                    <a:pt x="3417" y="6468"/>
                  </a:lnTo>
                  <a:lnTo>
                    <a:pt x="3417" y="7113"/>
                  </a:lnTo>
                  <a:lnTo>
                    <a:pt x="2772" y="7113"/>
                  </a:lnTo>
                  <a:cubicBezTo>
                    <a:pt x="1238" y="7113"/>
                    <a:pt x="1" y="8350"/>
                    <a:pt x="1" y="9884"/>
                  </a:cubicBezTo>
                  <a:lnTo>
                    <a:pt x="594" y="9884"/>
                  </a:lnTo>
                  <a:cubicBezTo>
                    <a:pt x="594" y="8647"/>
                    <a:pt x="1605" y="7705"/>
                    <a:pt x="2772" y="7705"/>
                  </a:cubicBezTo>
                  <a:lnTo>
                    <a:pt x="3644" y="7705"/>
                  </a:lnTo>
                  <a:lnTo>
                    <a:pt x="5893" y="8507"/>
                  </a:lnTo>
                  <a:lnTo>
                    <a:pt x="5893" y="9884"/>
                  </a:lnTo>
                  <a:lnTo>
                    <a:pt x="6468" y="9884"/>
                  </a:lnTo>
                  <a:lnTo>
                    <a:pt x="6468" y="8507"/>
                  </a:lnTo>
                  <a:lnTo>
                    <a:pt x="8647" y="7705"/>
                  </a:lnTo>
                  <a:lnTo>
                    <a:pt x="9518" y="7705"/>
                  </a:lnTo>
                  <a:cubicBezTo>
                    <a:pt x="10756" y="7705"/>
                    <a:pt x="11697" y="8647"/>
                    <a:pt x="11697" y="9884"/>
                  </a:cubicBezTo>
                  <a:lnTo>
                    <a:pt x="12360" y="9884"/>
                  </a:lnTo>
                  <a:cubicBezTo>
                    <a:pt x="12360" y="8350"/>
                    <a:pt x="11052" y="7113"/>
                    <a:pt x="9518" y="7113"/>
                  </a:cubicBezTo>
                  <a:lnTo>
                    <a:pt x="8943" y="7113"/>
                  </a:lnTo>
                  <a:lnTo>
                    <a:pt x="8943" y="6468"/>
                  </a:lnTo>
                  <a:cubicBezTo>
                    <a:pt x="9954" y="6468"/>
                    <a:pt x="10756" y="5666"/>
                    <a:pt x="10756" y="4655"/>
                  </a:cubicBezTo>
                  <a:lnTo>
                    <a:pt x="10756" y="1"/>
                  </a:lnTo>
                  <a:lnTo>
                    <a:pt x="10181" y="1"/>
                  </a:lnTo>
                  <a:lnTo>
                    <a:pt x="10181" y="4655"/>
                  </a:lnTo>
                  <a:cubicBezTo>
                    <a:pt x="10181" y="5300"/>
                    <a:pt x="9588" y="5892"/>
                    <a:pt x="8943" y="5892"/>
                  </a:cubicBezTo>
                  <a:lnTo>
                    <a:pt x="6468" y="5892"/>
                  </a:lnTo>
                  <a:lnTo>
                    <a:pt x="6468" y="4655"/>
                  </a:lnTo>
                  <a:lnTo>
                    <a:pt x="5893" y="4655"/>
                  </a:lnTo>
                  <a:lnTo>
                    <a:pt x="5893" y="5892"/>
                  </a:lnTo>
                  <a:lnTo>
                    <a:pt x="3348" y="5892"/>
                  </a:lnTo>
                  <a:cubicBezTo>
                    <a:pt x="2685" y="5892"/>
                    <a:pt x="2110" y="5300"/>
                    <a:pt x="2110" y="4655"/>
                  </a:cubicBezTo>
                  <a:lnTo>
                    <a:pt x="21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80;p50">
              <a:extLst>
                <a:ext uri="{FF2B5EF4-FFF2-40B4-BE49-F238E27FC236}">
                  <a16:creationId xmlns:a16="http://schemas.microsoft.com/office/drawing/2014/main" id="{59CA3230-C38A-4475-9BC4-FAB2E46F8323}"/>
                </a:ext>
              </a:extLst>
            </p:cNvPr>
            <p:cNvSpPr/>
            <p:nvPr/>
          </p:nvSpPr>
          <p:spPr>
            <a:xfrm>
              <a:off x="5691513" y="4538275"/>
              <a:ext cx="16150" cy="16600"/>
            </a:xfrm>
            <a:custGeom>
              <a:avLst/>
              <a:gdLst/>
              <a:ahLst/>
              <a:cxnLst/>
              <a:rect l="l" t="t" r="r" b="b"/>
              <a:pathLst>
                <a:path w="646" h="664" extrusionOk="0">
                  <a:moveTo>
                    <a:pt x="0" y="1"/>
                  </a:moveTo>
                  <a:lnTo>
                    <a:pt x="0" y="663"/>
                  </a:lnTo>
                  <a:lnTo>
                    <a:pt x="645" y="663"/>
                  </a:lnTo>
                  <a:lnTo>
                    <a:pt x="6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81;p50">
              <a:extLst>
                <a:ext uri="{FF2B5EF4-FFF2-40B4-BE49-F238E27FC236}">
                  <a16:creationId xmlns:a16="http://schemas.microsoft.com/office/drawing/2014/main" id="{CBD8F832-571F-403C-A629-827F9EE64D06}"/>
                </a:ext>
              </a:extLst>
            </p:cNvPr>
            <p:cNvSpPr/>
            <p:nvPr/>
          </p:nvSpPr>
          <p:spPr>
            <a:xfrm>
              <a:off x="5529838" y="4060675"/>
              <a:ext cx="261475" cy="138150"/>
            </a:xfrm>
            <a:custGeom>
              <a:avLst/>
              <a:gdLst/>
              <a:ahLst/>
              <a:cxnLst/>
              <a:rect l="l" t="t" r="r" b="b"/>
              <a:pathLst>
                <a:path w="10459" h="5526" extrusionOk="0">
                  <a:moveTo>
                    <a:pt x="8141" y="593"/>
                  </a:moveTo>
                  <a:cubicBezTo>
                    <a:pt x="9082" y="593"/>
                    <a:pt x="9884" y="1395"/>
                    <a:pt x="9884" y="2406"/>
                  </a:cubicBezTo>
                  <a:lnTo>
                    <a:pt x="9884" y="4951"/>
                  </a:lnTo>
                  <a:lnTo>
                    <a:pt x="2388" y="4951"/>
                  </a:lnTo>
                  <a:cubicBezTo>
                    <a:pt x="1377" y="4951"/>
                    <a:pt x="575" y="4149"/>
                    <a:pt x="575" y="3208"/>
                  </a:cubicBezTo>
                  <a:lnTo>
                    <a:pt x="575" y="593"/>
                  </a:lnTo>
                  <a:close/>
                  <a:moveTo>
                    <a:pt x="0" y="0"/>
                  </a:moveTo>
                  <a:lnTo>
                    <a:pt x="0" y="3208"/>
                  </a:lnTo>
                  <a:cubicBezTo>
                    <a:pt x="0" y="4515"/>
                    <a:pt x="1081" y="5526"/>
                    <a:pt x="2388" y="5526"/>
                  </a:cubicBezTo>
                  <a:lnTo>
                    <a:pt x="10459" y="5526"/>
                  </a:lnTo>
                  <a:lnTo>
                    <a:pt x="10459" y="2406"/>
                  </a:lnTo>
                  <a:cubicBezTo>
                    <a:pt x="10459" y="1098"/>
                    <a:pt x="9448" y="0"/>
                    <a:pt x="81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4" name="Google Shape;854;p37"/>
          <p:cNvSpPr txBox="1">
            <a:spLocks noGrp="1"/>
          </p:cNvSpPr>
          <p:nvPr>
            <p:ph type="title"/>
          </p:nvPr>
        </p:nvSpPr>
        <p:spPr>
          <a:xfrm>
            <a:off x="-1379964" y="2062565"/>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ARCHITECTURE</a:t>
            </a:r>
            <a:endParaRPr dirty="0"/>
          </a:p>
        </p:txBody>
      </p:sp>
      <p:pic>
        <p:nvPicPr>
          <p:cNvPr id="3" name="Picture 2">
            <a:extLst>
              <a:ext uri="{FF2B5EF4-FFF2-40B4-BE49-F238E27FC236}">
                <a16:creationId xmlns:a16="http://schemas.microsoft.com/office/drawing/2014/main" id="{EE2C0903-1683-469A-986B-7BB78993039F}"/>
              </a:ext>
            </a:extLst>
          </p:cNvPr>
          <p:cNvPicPr>
            <a:picLocks noChangeAspect="1"/>
          </p:cNvPicPr>
          <p:nvPr/>
        </p:nvPicPr>
        <p:blipFill>
          <a:blip r:embed="rId3"/>
          <a:stretch>
            <a:fillRect/>
          </a:stretch>
        </p:blipFill>
        <p:spPr>
          <a:xfrm>
            <a:off x="4486031" y="295056"/>
            <a:ext cx="3133969" cy="45533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4" name="Google Shape;854;p37"/>
          <p:cNvSpPr txBox="1">
            <a:spLocks noGrp="1"/>
          </p:cNvSpPr>
          <p:nvPr>
            <p:ph type="title"/>
          </p:nvPr>
        </p:nvSpPr>
        <p:spPr>
          <a:xfrm>
            <a:off x="-1379964" y="2062565"/>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ARCHITECTURE</a:t>
            </a:r>
            <a:br>
              <a:rPr lang="en" dirty="0"/>
            </a:br>
            <a:r>
              <a:rPr lang="en" dirty="0"/>
              <a:t>contd</a:t>
            </a:r>
            <a:endParaRPr dirty="0"/>
          </a:p>
        </p:txBody>
      </p:sp>
      <p:pic>
        <p:nvPicPr>
          <p:cNvPr id="4" name="Picture 3">
            <a:extLst>
              <a:ext uri="{FF2B5EF4-FFF2-40B4-BE49-F238E27FC236}">
                <a16:creationId xmlns:a16="http://schemas.microsoft.com/office/drawing/2014/main" id="{DDD7019B-7464-4421-AEC8-2ECCC105A5FA}"/>
              </a:ext>
            </a:extLst>
          </p:cNvPr>
          <p:cNvPicPr>
            <a:picLocks noChangeAspect="1"/>
          </p:cNvPicPr>
          <p:nvPr/>
        </p:nvPicPr>
        <p:blipFill>
          <a:blip r:embed="rId3"/>
          <a:stretch>
            <a:fillRect/>
          </a:stretch>
        </p:blipFill>
        <p:spPr>
          <a:xfrm>
            <a:off x="4572000" y="308769"/>
            <a:ext cx="3097848" cy="4525961"/>
          </a:xfrm>
          <a:prstGeom prst="rect">
            <a:avLst/>
          </a:prstGeom>
        </p:spPr>
      </p:pic>
    </p:spTree>
    <p:extLst>
      <p:ext uri="{BB962C8B-B14F-4D97-AF65-F5344CB8AC3E}">
        <p14:creationId xmlns:p14="http://schemas.microsoft.com/office/powerpoint/2010/main" val="4249710641"/>
      </p:ext>
    </p:extLst>
  </p:cSld>
  <p:clrMapOvr>
    <a:masterClrMapping/>
  </p:clrMapOvr>
</p:sld>
</file>

<file path=ppt/theme/theme1.xml><?xml version="1.0" encoding="utf-8"?>
<a:theme xmlns:a="http://schemas.openxmlformats.org/drawingml/2006/main"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463</Words>
  <Application>Microsoft Office PowerPoint</Application>
  <PresentationFormat>On-screen Show (16:9)</PresentationFormat>
  <Paragraphs>62</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Aldrich</vt:lpstr>
      <vt:lpstr>Wingdings</vt:lpstr>
      <vt:lpstr>Didact Gothic</vt:lpstr>
      <vt:lpstr>Arial</vt:lpstr>
      <vt:lpstr>Virtual Slides for Education Day by Slidesgo</vt:lpstr>
      <vt:lpstr>AIR CANVAS &amp; EMOJINATOR</vt:lpstr>
      <vt:lpstr>BATCH DETAILS</vt:lpstr>
      <vt:lpstr>TABLE OF CONTENTS</vt:lpstr>
      <vt:lpstr>AIM</vt:lpstr>
      <vt:lpstr>INTRODUCTION</vt:lpstr>
      <vt:lpstr>INTRODUCTION contd</vt:lpstr>
      <vt:lpstr>PROPOSED SYSTEM</vt:lpstr>
      <vt:lpstr>ARCHITECTURE</vt:lpstr>
      <vt:lpstr>ARCHITECTURE contd</vt:lpstr>
      <vt:lpstr>REQUIREMENTS</vt:lpstr>
      <vt:lpstr>IMPLEMENTATION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SCREENSHOTS</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CANVAS &amp; EMOJINATOR</dc:title>
  <dc:creator>Parth Sachan</dc:creator>
  <cp:lastModifiedBy>Shashank Shukla</cp:lastModifiedBy>
  <cp:revision>75</cp:revision>
  <dcterms:modified xsi:type="dcterms:W3CDTF">2021-12-02T04:53:43Z</dcterms:modified>
</cp:coreProperties>
</file>